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1" r:id="rId4"/>
    <p:sldMasterId id="2147483849" r:id="rId5"/>
  </p:sldMasterIdLst>
  <p:notesMasterIdLst>
    <p:notesMasterId r:id="rId18"/>
  </p:notesMasterIdLst>
  <p:handoutMasterIdLst>
    <p:handoutMasterId r:id="rId19"/>
  </p:handoutMasterIdLst>
  <p:sldIdLst>
    <p:sldId id="359" r:id="rId6"/>
    <p:sldId id="401" r:id="rId7"/>
    <p:sldId id="402" r:id="rId8"/>
    <p:sldId id="403" r:id="rId9"/>
    <p:sldId id="404" r:id="rId10"/>
    <p:sldId id="410" r:id="rId11"/>
    <p:sldId id="411" r:id="rId12"/>
    <p:sldId id="405" r:id="rId13"/>
    <p:sldId id="406" r:id="rId14"/>
    <p:sldId id="407" r:id="rId15"/>
    <p:sldId id="408" r:id="rId16"/>
    <p:sldId id="409" r:id="rId17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4" userDrawn="1">
          <p15:clr>
            <a:srgbClr val="A4A3A4"/>
          </p15:clr>
        </p15:guide>
        <p15:guide id="2" pos="415" userDrawn="1">
          <p15:clr>
            <a:srgbClr val="A4A3A4"/>
          </p15:clr>
        </p15:guide>
        <p15:guide id="3" orient="horz" pos="10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5323"/>
    <a:srgbClr val="999999"/>
    <a:srgbClr val="E4A83C"/>
    <a:srgbClr val="18B3F0"/>
    <a:srgbClr val="0878A3"/>
    <a:srgbClr val="FFFFFF"/>
    <a:srgbClr val="702711"/>
    <a:srgbClr val="10ACDC"/>
    <a:srgbClr val="31ADE7"/>
    <a:srgbClr val="2F4B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6" autoAdjust="0"/>
    <p:restoredTop sz="95102" autoAdjust="0"/>
  </p:normalViewPr>
  <p:slideViewPr>
    <p:cSldViewPr snapToGrid="0" snapToObjects="1" showGuides="1">
      <p:cViewPr varScale="1">
        <p:scale>
          <a:sx n="117" d="100"/>
          <a:sy n="117" d="100"/>
        </p:scale>
        <p:origin x="712" y="176"/>
      </p:cViewPr>
      <p:guideLst>
        <p:guide orient="horz" pos="1434"/>
        <p:guide pos="415"/>
        <p:guide orient="horz" pos="100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22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b-L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2AD99-C8D0-4A84-9335-5A9B802B40CF}" type="datetimeFigureOut">
              <a:rPr lang="lb-LU" smtClean="0"/>
              <a:pPr/>
              <a:t>02.06.25</a:t>
            </a:fld>
            <a:endParaRPr lang="lb-L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b-L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F1ECB-F45B-499C-B19B-FA29906B876F}" type="slidenum">
              <a:rPr lang="lb-LU" smtClean="0"/>
              <a:pPr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3229890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A63E1-A2A2-6F4B-A381-048F498A91E8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B461A-2F76-9B45-BD8C-695B6B1FEE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65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/>
          </p:cNvSpPr>
          <p:nvPr userDrawn="1"/>
        </p:nvSpPr>
        <p:spPr bwMode="auto">
          <a:xfrm>
            <a:off x="0" y="0"/>
            <a:ext cx="12192000" cy="1257300"/>
          </a:xfrm>
          <a:prstGeom prst="rect">
            <a:avLst/>
          </a:prstGeom>
          <a:solidFill>
            <a:schemeClr val="bg1">
              <a:lumMod val="50000"/>
              <a:alpha val="79999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fr-FR" sz="1800" dirty="0"/>
              <a:t>  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-5030" y="241301"/>
            <a:ext cx="273971" cy="714157"/>
          </a:xfrm>
          <a:prstGeom prst="rect">
            <a:avLst/>
          </a:prstGeom>
          <a:solidFill>
            <a:srgbClr val="31A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64632" y="266700"/>
            <a:ext cx="7680000" cy="9906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CH" dirty="0"/>
              <a:t>Click to edit Master title style</a:t>
            </a:r>
            <a:br>
              <a:rPr lang="fr-CH" dirty="0"/>
            </a:br>
            <a:br>
              <a:rPr lang="fr-CH" dirty="0"/>
            </a:br>
            <a:endParaRPr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62516" y="1800001"/>
            <a:ext cx="10848000" cy="4868863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indent="0">
              <a:buNone/>
            </a:pPr>
            <a:endParaRPr lang="en-US" dirty="0"/>
          </a:p>
        </p:txBody>
      </p:sp>
      <p:grpSp>
        <p:nvGrpSpPr>
          <p:cNvPr id="12" name="Group 20">
            <a:extLst>
              <a:ext uri="{FF2B5EF4-FFF2-40B4-BE49-F238E27FC236}">
                <a16:creationId xmlns:a16="http://schemas.microsoft.com/office/drawing/2014/main" id="{112101A9-15BF-444D-A1F7-88883824E7C0}"/>
              </a:ext>
            </a:extLst>
          </p:cNvPr>
          <p:cNvGrpSpPr/>
          <p:nvPr userDrawn="1"/>
        </p:nvGrpSpPr>
        <p:grpSpPr>
          <a:xfrm>
            <a:off x="10568950" y="538386"/>
            <a:ext cx="1069353" cy="761384"/>
            <a:chOff x="6793675" y="550964"/>
            <a:chExt cx="867600" cy="607703"/>
          </a:xfrm>
        </p:grpSpPr>
        <p:grpSp>
          <p:nvGrpSpPr>
            <p:cNvPr id="13" name="Group 17">
              <a:extLst>
                <a:ext uri="{FF2B5EF4-FFF2-40B4-BE49-F238E27FC236}">
                  <a16:creationId xmlns:a16="http://schemas.microsoft.com/office/drawing/2014/main" id="{AC453C02-260A-426A-A98D-9D8877643DBD}"/>
                </a:ext>
              </a:extLst>
            </p:cNvPr>
            <p:cNvGrpSpPr/>
            <p:nvPr userDrawn="1"/>
          </p:nvGrpSpPr>
          <p:grpSpPr>
            <a:xfrm>
              <a:off x="6793675" y="550964"/>
              <a:ext cx="867600" cy="576072"/>
              <a:chOff x="7778187" y="681228"/>
              <a:chExt cx="900000" cy="576072"/>
            </a:xfrm>
          </p:grpSpPr>
          <p:sp>
            <p:nvSpPr>
              <p:cNvPr id="16" name="Rounded Rectangle 18">
                <a:extLst>
                  <a:ext uri="{FF2B5EF4-FFF2-40B4-BE49-F238E27FC236}">
                    <a16:creationId xmlns:a16="http://schemas.microsoft.com/office/drawing/2014/main" id="{517331D6-6B61-40DB-8B65-01EC1E2085F6}"/>
                  </a:ext>
                </a:extLst>
              </p:cNvPr>
              <p:cNvSpPr/>
              <p:nvPr userDrawn="1"/>
            </p:nvSpPr>
            <p:spPr>
              <a:xfrm>
                <a:off x="7778187" y="681228"/>
                <a:ext cx="900000" cy="576072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FD710B2-6D4A-40CC-A0A6-C4F0A6ADA39E}"/>
                  </a:ext>
                </a:extLst>
              </p:cNvPr>
              <p:cNvSpPr/>
              <p:nvPr userDrawn="1"/>
            </p:nvSpPr>
            <p:spPr>
              <a:xfrm>
                <a:off x="7778187" y="1088020"/>
                <a:ext cx="900000" cy="1692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</p:grpSp>
        <p:pic>
          <p:nvPicPr>
            <p:cNvPr id="15" name="Picture 21" descr="UNI_logo_quadri_def.pdf">
              <a:extLst>
                <a:ext uri="{FF2B5EF4-FFF2-40B4-BE49-F238E27FC236}">
                  <a16:creationId xmlns:a16="http://schemas.microsoft.com/office/drawing/2014/main" id="{4BEA63E7-C938-40E2-9E60-1F3995402D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 l="24471" t="27051" r="21988" b="29129"/>
            <a:stretch>
              <a:fillRect/>
            </a:stretch>
          </p:blipFill>
          <p:spPr>
            <a:xfrm>
              <a:off x="6944400" y="658757"/>
              <a:ext cx="610801" cy="499910"/>
            </a:xfrm>
            <a:prstGeom prst="rect">
              <a:avLst/>
            </a:prstGeom>
          </p:spPr>
        </p:pic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F0D4F24F-C540-45E3-AC98-9AA89CBEF4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64573" y="394535"/>
            <a:ext cx="1164171" cy="9982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AB264-F36E-4D23-9077-0BFBC35F0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C69AB-B10C-4688-84A2-3CA2BFA7F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CA0F3-4E9C-4E2E-97AE-D6DB1956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03C9B-33E7-49DF-B9CF-B7105166D3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84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>
            <a:extLst>
              <a:ext uri="{FF2B5EF4-FFF2-40B4-BE49-F238E27FC236}">
                <a16:creationId xmlns:a16="http://schemas.microsoft.com/office/drawing/2014/main" id="{F3435DB0-58B2-4CE6-8EBD-A75AB297429D}"/>
              </a:ext>
            </a:extLst>
          </p:cNvPr>
          <p:cNvSpPr/>
          <p:nvPr/>
        </p:nvSpPr>
        <p:spPr>
          <a:xfrm>
            <a:off x="304801" y="228600"/>
            <a:ext cx="11595100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EDF241F6-5DAB-4699-B4F1-AF586F07E2BE}"/>
              </a:ext>
            </a:extLst>
          </p:cNvPr>
          <p:cNvSpPr>
            <a:spLocks/>
          </p:cNvSpPr>
          <p:nvPr/>
        </p:nvSpPr>
        <p:spPr bwMode="hidden">
          <a:xfrm>
            <a:off x="8062384" y="4203701"/>
            <a:ext cx="3835400" cy="714375"/>
          </a:xfrm>
          <a:custGeom>
            <a:avLst/>
            <a:gdLst>
              <a:gd name="T0" fmla="*/ 2147483646 w 2706"/>
              <a:gd name="T1" fmla="*/ 0 h 640"/>
              <a:gd name="T2" fmla="*/ 2147483646 w 2706"/>
              <a:gd name="T3" fmla="*/ 0 h 640"/>
              <a:gd name="T4" fmla="*/ 2147483646 w 2706"/>
              <a:gd name="T5" fmla="*/ 2147483646 h 640"/>
              <a:gd name="T6" fmla="*/ 2147483646 w 2706"/>
              <a:gd name="T7" fmla="*/ 2147483646 h 640"/>
              <a:gd name="T8" fmla="*/ 2147483646 w 2706"/>
              <a:gd name="T9" fmla="*/ 2147483646 h 640"/>
              <a:gd name="T10" fmla="*/ 2147483646 w 2706"/>
              <a:gd name="T11" fmla="*/ 2147483646 h 640"/>
              <a:gd name="T12" fmla="*/ 2147483646 w 2706"/>
              <a:gd name="T13" fmla="*/ 2147483646 h 640"/>
              <a:gd name="T14" fmla="*/ 2147483646 w 2706"/>
              <a:gd name="T15" fmla="*/ 2147483646 h 640"/>
              <a:gd name="T16" fmla="*/ 2147483646 w 2706"/>
              <a:gd name="T17" fmla="*/ 2147483646 h 640"/>
              <a:gd name="T18" fmla="*/ 2147483646 w 2706"/>
              <a:gd name="T19" fmla="*/ 2147483646 h 640"/>
              <a:gd name="T20" fmla="*/ 2147483646 w 2706"/>
              <a:gd name="T21" fmla="*/ 2147483646 h 640"/>
              <a:gd name="T22" fmla="*/ 2147483646 w 2706"/>
              <a:gd name="T23" fmla="*/ 2147483646 h 640"/>
              <a:gd name="T24" fmla="*/ 2147483646 w 2706"/>
              <a:gd name="T25" fmla="*/ 2147483646 h 640"/>
              <a:gd name="T26" fmla="*/ 2147483646 w 2706"/>
              <a:gd name="T27" fmla="*/ 2147483646 h 640"/>
              <a:gd name="T28" fmla="*/ 2147483646 w 2706"/>
              <a:gd name="T29" fmla="*/ 2147483646 h 640"/>
              <a:gd name="T30" fmla="*/ 2147483646 w 2706"/>
              <a:gd name="T31" fmla="*/ 2147483646 h 640"/>
              <a:gd name="T32" fmla="*/ 2147483646 w 2706"/>
              <a:gd name="T33" fmla="*/ 2147483646 h 640"/>
              <a:gd name="T34" fmla="*/ 2147483646 w 2706"/>
              <a:gd name="T35" fmla="*/ 2147483646 h 640"/>
              <a:gd name="T36" fmla="*/ 0 w 2706"/>
              <a:gd name="T37" fmla="*/ 2147483646 h 640"/>
              <a:gd name="T38" fmla="*/ 0 w 2706"/>
              <a:gd name="T39" fmla="*/ 2147483646 h 640"/>
              <a:gd name="T40" fmla="*/ 2147483646 w 2706"/>
              <a:gd name="T41" fmla="*/ 2147483646 h 640"/>
              <a:gd name="T42" fmla="*/ 2147483646 w 2706"/>
              <a:gd name="T43" fmla="*/ 2147483646 h 640"/>
              <a:gd name="T44" fmla="*/ 2147483646 w 2706"/>
              <a:gd name="T45" fmla="*/ 2147483646 h 640"/>
              <a:gd name="T46" fmla="*/ 2147483646 w 2706"/>
              <a:gd name="T47" fmla="*/ 2147483646 h 640"/>
              <a:gd name="T48" fmla="*/ 2147483646 w 2706"/>
              <a:gd name="T49" fmla="*/ 2147483646 h 640"/>
              <a:gd name="T50" fmla="*/ 2147483646 w 2706"/>
              <a:gd name="T51" fmla="*/ 2147483646 h 640"/>
              <a:gd name="T52" fmla="*/ 2147483646 w 2706"/>
              <a:gd name="T53" fmla="*/ 2147483646 h 640"/>
              <a:gd name="T54" fmla="*/ 2147483646 w 2706"/>
              <a:gd name="T55" fmla="*/ 2147483646 h 640"/>
              <a:gd name="T56" fmla="*/ 2147483646 w 2706"/>
              <a:gd name="T57" fmla="*/ 2147483646 h 640"/>
              <a:gd name="T58" fmla="*/ 2147483646 w 2706"/>
              <a:gd name="T59" fmla="*/ 2147483646 h 640"/>
              <a:gd name="T60" fmla="*/ 2147483646 w 2706"/>
              <a:gd name="T61" fmla="*/ 2147483646 h 640"/>
              <a:gd name="T62" fmla="*/ 2147483646 w 2706"/>
              <a:gd name="T63" fmla="*/ 2147483646 h 640"/>
              <a:gd name="T64" fmla="*/ 2147483646 w 2706"/>
              <a:gd name="T65" fmla="*/ 2147483646 h 640"/>
              <a:gd name="T66" fmla="*/ 2147483646 w 2706"/>
              <a:gd name="T67" fmla="*/ 2147483646 h 640"/>
              <a:gd name="T68" fmla="*/ 2147483646 w 2706"/>
              <a:gd name="T69" fmla="*/ 2147483646 h 640"/>
              <a:gd name="T70" fmla="*/ 2147483646 w 2706"/>
              <a:gd name="T71" fmla="*/ 2147483646 h 640"/>
              <a:gd name="T72" fmla="*/ 2147483646 w 2706"/>
              <a:gd name="T73" fmla="*/ 2147483646 h 640"/>
              <a:gd name="T74" fmla="*/ 2147483646 w 2706"/>
              <a:gd name="T75" fmla="*/ 2147483646 h 640"/>
              <a:gd name="T76" fmla="*/ 2147483646 w 2706"/>
              <a:gd name="T77" fmla="*/ 2147483646 h 640"/>
              <a:gd name="T78" fmla="*/ 2147483646 w 2706"/>
              <a:gd name="T79" fmla="*/ 2147483646 h 640"/>
              <a:gd name="T80" fmla="*/ 2147483646 w 2706"/>
              <a:gd name="T81" fmla="*/ 2147483646 h 640"/>
              <a:gd name="T82" fmla="*/ 2147483646 w 2706"/>
              <a:gd name="T83" fmla="*/ 2147483646 h 640"/>
              <a:gd name="T84" fmla="*/ 2147483646 w 2706"/>
              <a:gd name="T85" fmla="*/ 2147483646 h 640"/>
              <a:gd name="T86" fmla="*/ 2147483646 w 2706"/>
              <a:gd name="T87" fmla="*/ 2147483646 h 640"/>
              <a:gd name="T88" fmla="*/ 2147483646 w 2706"/>
              <a:gd name="T89" fmla="*/ 2147483646 h 640"/>
              <a:gd name="T90" fmla="*/ 2147483646 w 2706"/>
              <a:gd name="T91" fmla="*/ 2147483646 h 640"/>
              <a:gd name="T92" fmla="*/ 2147483646 w 2706"/>
              <a:gd name="T93" fmla="*/ 2147483646 h 640"/>
              <a:gd name="T94" fmla="*/ 2147483646 w 2706"/>
              <a:gd name="T95" fmla="*/ 2147483646 h 640"/>
              <a:gd name="T96" fmla="*/ 2147483646 w 2706"/>
              <a:gd name="T97" fmla="*/ 2147483646 h 640"/>
              <a:gd name="T98" fmla="*/ 2147483646 w 2706"/>
              <a:gd name="T99" fmla="*/ 2147483646 h 640"/>
              <a:gd name="T100" fmla="*/ 2147483646 w 2706"/>
              <a:gd name="T101" fmla="*/ 2147483646 h 640"/>
              <a:gd name="T102" fmla="*/ 2147483646 w 2706"/>
              <a:gd name="T103" fmla="*/ 2147483646 h 640"/>
              <a:gd name="T104" fmla="*/ 2147483646 w 2706"/>
              <a:gd name="T105" fmla="*/ 2147483646 h 640"/>
              <a:gd name="T106" fmla="*/ 2147483646 w 2706"/>
              <a:gd name="T107" fmla="*/ 0 h 640"/>
              <a:gd name="T108" fmla="*/ 2147483646 w 2706"/>
              <a:gd name="T109" fmla="*/ 0 h 640"/>
              <a:gd name="T110" fmla="*/ 2147483646 w 2706"/>
              <a:gd name="T111" fmla="*/ 0 h 640"/>
              <a:gd name="T112" fmla="*/ 2147483646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DE" sz="2400"/>
          </a:p>
        </p:txBody>
      </p:sp>
      <p:sp>
        <p:nvSpPr>
          <p:cNvPr id="6" name="Freeform 18">
            <a:extLst>
              <a:ext uri="{FF2B5EF4-FFF2-40B4-BE49-F238E27FC236}">
                <a16:creationId xmlns:a16="http://schemas.microsoft.com/office/drawing/2014/main" id="{808C18C9-2202-437F-B7D6-E7CCF4D1D285}"/>
              </a:ext>
            </a:extLst>
          </p:cNvPr>
          <p:cNvSpPr>
            <a:spLocks/>
          </p:cNvSpPr>
          <p:nvPr/>
        </p:nvSpPr>
        <p:spPr bwMode="hidden">
          <a:xfrm>
            <a:off x="3492500" y="4075113"/>
            <a:ext cx="7393517" cy="850900"/>
          </a:xfrm>
          <a:custGeom>
            <a:avLst/>
            <a:gdLst>
              <a:gd name="T0" fmla="*/ 2147483646 w 5216"/>
              <a:gd name="T1" fmla="*/ 2147483646 h 762"/>
              <a:gd name="T2" fmla="*/ 2147483646 w 5216"/>
              <a:gd name="T3" fmla="*/ 2147483646 h 762"/>
              <a:gd name="T4" fmla="*/ 2147483646 w 5216"/>
              <a:gd name="T5" fmla="*/ 2147483646 h 762"/>
              <a:gd name="T6" fmla="*/ 2147483646 w 5216"/>
              <a:gd name="T7" fmla="*/ 2147483646 h 762"/>
              <a:gd name="T8" fmla="*/ 2147483646 w 5216"/>
              <a:gd name="T9" fmla="*/ 2147483646 h 762"/>
              <a:gd name="T10" fmla="*/ 2147483646 w 5216"/>
              <a:gd name="T11" fmla="*/ 2147483646 h 762"/>
              <a:gd name="T12" fmla="*/ 2147483646 w 5216"/>
              <a:gd name="T13" fmla="*/ 2147483646 h 762"/>
              <a:gd name="T14" fmla="*/ 2147483646 w 5216"/>
              <a:gd name="T15" fmla="*/ 2147483646 h 762"/>
              <a:gd name="T16" fmla="*/ 2147483646 w 5216"/>
              <a:gd name="T17" fmla="*/ 2147483646 h 762"/>
              <a:gd name="T18" fmla="*/ 2147483646 w 5216"/>
              <a:gd name="T19" fmla="*/ 2147483646 h 762"/>
              <a:gd name="T20" fmla="*/ 2147483646 w 5216"/>
              <a:gd name="T21" fmla="*/ 2147483646 h 762"/>
              <a:gd name="T22" fmla="*/ 2147483646 w 5216"/>
              <a:gd name="T23" fmla="*/ 2147483646 h 762"/>
              <a:gd name="T24" fmla="*/ 2147483646 w 5216"/>
              <a:gd name="T25" fmla="*/ 2147483646 h 762"/>
              <a:gd name="T26" fmla="*/ 2147483646 w 5216"/>
              <a:gd name="T27" fmla="*/ 0 h 762"/>
              <a:gd name="T28" fmla="*/ 2147483646 w 5216"/>
              <a:gd name="T29" fmla="*/ 2147483646 h 762"/>
              <a:gd name="T30" fmla="*/ 2147483646 w 5216"/>
              <a:gd name="T31" fmla="*/ 2147483646 h 762"/>
              <a:gd name="T32" fmla="*/ 0 w 5216"/>
              <a:gd name="T33" fmla="*/ 2147483646 h 762"/>
              <a:gd name="T34" fmla="*/ 2147483646 w 5216"/>
              <a:gd name="T35" fmla="*/ 2147483646 h 762"/>
              <a:gd name="T36" fmla="*/ 2147483646 w 5216"/>
              <a:gd name="T37" fmla="*/ 2147483646 h 762"/>
              <a:gd name="T38" fmla="*/ 2147483646 w 5216"/>
              <a:gd name="T39" fmla="*/ 2147483646 h 762"/>
              <a:gd name="T40" fmla="*/ 2147483646 w 5216"/>
              <a:gd name="T41" fmla="*/ 2147483646 h 762"/>
              <a:gd name="T42" fmla="*/ 2147483646 w 5216"/>
              <a:gd name="T43" fmla="*/ 2147483646 h 762"/>
              <a:gd name="T44" fmla="*/ 2147483646 w 5216"/>
              <a:gd name="T45" fmla="*/ 2147483646 h 762"/>
              <a:gd name="T46" fmla="*/ 2147483646 w 5216"/>
              <a:gd name="T47" fmla="*/ 2147483646 h 762"/>
              <a:gd name="T48" fmla="*/ 2147483646 w 5216"/>
              <a:gd name="T49" fmla="*/ 2147483646 h 762"/>
              <a:gd name="T50" fmla="*/ 2147483646 w 5216"/>
              <a:gd name="T51" fmla="*/ 2147483646 h 762"/>
              <a:gd name="T52" fmla="*/ 2147483646 w 5216"/>
              <a:gd name="T53" fmla="*/ 2147483646 h 762"/>
              <a:gd name="T54" fmla="*/ 2147483646 w 5216"/>
              <a:gd name="T55" fmla="*/ 2147483646 h 762"/>
              <a:gd name="T56" fmla="*/ 2147483646 w 5216"/>
              <a:gd name="T57" fmla="*/ 2147483646 h 762"/>
              <a:gd name="T58" fmla="*/ 2147483646 w 5216"/>
              <a:gd name="T59" fmla="*/ 2147483646 h 762"/>
              <a:gd name="T60" fmla="*/ 2147483646 w 5216"/>
              <a:gd name="T61" fmla="*/ 2147483646 h 762"/>
              <a:gd name="T62" fmla="*/ 2147483646 w 5216"/>
              <a:gd name="T63" fmla="*/ 2147483646 h 762"/>
              <a:gd name="T64" fmla="*/ 2147483646 w 5216"/>
              <a:gd name="T65" fmla="*/ 2147483646 h 762"/>
              <a:gd name="T66" fmla="*/ 2147483646 w 5216"/>
              <a:gd name="T67" fmla="*/ 2147483646 h 762"/>
              <a:gd name="T68" fmla="*/ 2147483646 w 5216"/>
              <a:gd name="T69" fmla="*/ 2147483646 h 762"/>
              <a:gd name="T70" fmla="*/ 2147483646 w 5216"/>
              <a:gd name="T71" fmla="*/ 2147483646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DE" sz="2400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DF8B977B-BDD3-4B22-82E3-B02BC059FEAE}"/>
              </a:ext>
            </a:extLst>
          </p:cNvPr>
          <p:cNvSpPr>
            <a:spLocks/>
          </p:cNvSpPr>
          <p:nvPr/>
        </p:nvSpPr>
        <p:spPr bwMode="hidden">
          <a:xfrm>
            <a:off x="3771900" y="4087813"/>
            <a:ext cx="7289800" cy="774700"/>
          </a:xfrm>
          <a:custGeom>
            <a:avLst/>
            <a:gdLst>
              <a:gd name="T0" fmla="*/ 0 w 5144"/>
              <a:gd name="T1" fmla="*/ 2147483646 h 694"/>
              <a:gd name="T2" fmla="*/ 0 w 5144"/>
              <a:gd name="T3" fmla="*/ 2147483646 h 694"/>
              <a:gd name="T4" fmla="*/ 2147483646 w 5144"/>
              <a:gd name="T5" fmla="*/ 2147483646 h 694"/>
              <a:gd name="T6" fmla="*/ 2147483646 w 5144"/>
              <a:gd name="T7" fmla="*/ 2147483646 h 694"/>
              <a:gd name="T8" fmla="*/ 2147483646 w 5144"/>
              <a:gd name="T9" fmla="*/ 2147483646 h 694"/>
              <a:gd name="T10" fmla="*/ 2147483646 w 5144"/>
              <a:gd name="T11" fmla="*/ 2147483646 h 694"/>
              <a:gd name="T12" fmla="*/ 2147483646 w 5144"/>
              <a:gd name="T13" fmla="*/ 2147483646 h 694"/>
              <a:gd name="T14" fmla="*/ 2147483646 w 5144"/>
              <a:gd name="T15" fmla="*/ 2147483646 h 694"/>
              <a:gd name="T16" fmla="*/ 2147483646 w 5144"/>
              <a:gd name="T17" fmla="*/ 2147483646 h 694"/>
              <a:gd name="T18" fmla="*/ 2147483646 w 5144"/>
              <a:gd name="T19" fmla="*/ 2147483646 h 694"/>
              <a:gd name="T20" fmla="*/ 2147483646 w 5144"/>
              <a:gd name="T21" fmla="*/ 2147483646 h 694"/>
              <a:gd name="T22" fmla="*/ 2147483646 w 5144"/>
              <a:gd name="T23" fmla="*/ 2147483646 h 694"/>
              <a:gd name="T24" fmla="*/ 2147483646 w 5144"/>
              <a:gd name="T25" fmla="*/ 0 h 694"/>
              <a:gd name="T26" fmla="*/ 2147483646 w 5144"/>
              <a:gd name="T27" fmla="*/ 2147483646 h 694"/>
              <a:gd name="T28" fmla="*/ 2147483646 w 5144"/>
              <a:gd name="T29" fmla="*/ 2147483646 h 694"/>
              <a:gd name="T30" fmla="*/ 2147483646 w 5144"/>
              <a:gd name="T31" fmla="*/ 2147483646 h 694"/>
              <a:gd name="T32" fmla="*/ 2147483646 w 5144"/>
              <a:gd name="T33" fmla="*/ 2147483646 h 694"/>
              <a:gd name="T34" fmla="*/ 2147483646 w 5144"/>
              <a:gd name="T35" fmla="*/ 2147483646 h 694"/>
              <a:gd name="T36" fmla="*/ 2147483646 w 5144"/>
              <a:gd name="T37" fmla="*/ 2147483646 h 694"/>
              <a:gd name="T38" fmla="*/ 2147483646 w 5144"/>
              <a:gd name="T39" fmla="*/ 2147483646 h 694"/>
              <a:gd name="T40" fmla="*/ 2147483646 w 5144"/>
              <a:gd name="T41" fmla="*/ 2147483646 h 694"/>
              <a:gd name="T42" fmla="*/ 2147483646 w 5144"/>
              <a:gd name="T43" fmla="*/ 2147483646 h 694"/>
              <a:gd name="T44" fmla="*/ 2147483646 w 5144"/>
              <a:gd name="T45" fmla="*/ 2147483646 h 694"/>
              <a:gd name="T46" fmla="*/ 2147483646 w 5144"/>
              <a:gd name="T47" fmla="*/ 2147483646 h 694"/>
              <a:gd name="T48" fmla="*/ 2147483646 w 5144"/>
              <a:gd name="T49" fmla="*/ 2147483646 h 694"/>
              <a:gd name="T50" fmla="*/ 2147483646 w 5144"/>
              <a:gd name="T51" fmla="*/ 2147483646 h 694"/>
              <a:gd name="T52" fmla="*/ 2147483646 w 5144"/>
              <a:gd name="T53" fmla="*/ 2147483646 h 694"/>
              <a:gd name="T54" fmla="*/ 2147483646 w 5144"/>
              <a:gd name="T55" fmla="*/ 2147483646 h 694"/>
              <a:gd name="T56" fmla="*/ 2147483646 w 5144"/>
              <a:gd name="T57" fmla="*/ 2147483646 h 694"/>
              <a:gd name="T58" fmla="*/ 2147483646 w 5144"/>
              <a:gd name="T59" fmla="*/ 2147483646 h 694"/>
              <a:gd name="T60" fmla="*/ 2147483646 w 5144"/>
              <a:gd name="T61" fmla="*/ 2147483646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DE" sz="2400"/>
          </a:p>
        </p:txBody>
      </p:sp>
      <p:sp>
        <p:nvSpPr>
          <p:cNvPr id="8" name="Freeform 26">
            <a:extLst>
              <a:ext uri="{FF2B5EF4-FFF2-40B4-BE49-F238E27FC236}">
                <a16:creationId xmlns:a16="http://schemas.microsoft.com/office/drawing/2014/main" id="{BDE2610C-0149-46A2-9366-78817D9D90B3}"/>
              </a:ext>
            </a:extLst>
          </p:cNvPr>
          <p:cNvSpPr>
            <a:spLocks/>
          </p:cNvSpPr>
          <p:nvPr/>
        </p:nvSpPr>
        <p:spPr bwMode="hidden">
          <a:xfrm>
            <a:off x="7480301" y="4073526"/>
            <a:ext cx="4409017" cy="652463"/>
          </a:xfrm>
          <a:custGeom>
            <a:avLst/>
            <a:gdLst>
              <a:gd name="T0" fmla="*/ 0 w 3112"/>
              <a:gd name="T1" fmla="*/ 2147483646 h 584"/>
              <a:gd name="T2" fmla="*/ 0 w 3112"/>
              <a:gd name="T3" fmla="*/ 2147483646 h 584"/>
              <a:gd name="T4" fmla="*/ 2147483646 w 3112"/>
              <a:gd name="T5" fmla="*/ 2147483646 h 584"/>
              <a:gd name="T6" fmla="*/ 2147483646 w 3112"/>
              <a:gd name="T7" fmla="*/ 2147483646 h 584"/>
              <a:gd name="T8" fmla="*/ 2147483646 w 3112"/>
              <a:gd name="T9" fmla="*/ 2147483646 h 584"/>
              <a:gd name="T10" fmla="*/ 2147483646 w 3112"/>
              <a:gd name="T11" fmla="*/ 2147483646 h 584"/>
              <a:gd name="T12" fmla="*/ 2147483646 w 3112"/>
              <a:gd name="T13" fmla="*/ 2147483646 h 584"/>
              <a:gd name="T14" fmla="*/ 2147483646 w 3112"/>
              <a:gd name="T15" fmla="*/ 2147483646 h 584"/>
              <a:gd name="T16" fmla="*/ 2147483646 w 3112"/>
              <a:gd name="T17" fmla="*/ 2147483646 h 584"/>
              <a:gd name="T18" fmla="*/ 2147483646 w 3112"/>
              <a:gd name="T19" fmla="*/ 2147483646 h 584"/>
              <a:gd name="T20" fmla="*/ 2147483646 w 3112"/>
              <a:gd name="T21" fmla="*/ 2147483646 h 584"/>
              <a:gd name="T22" fmla="*/ 2147483646 w 3112"/>
              <a:gd name="T23" fmla="*/ 2147483646 h 584"/>
              <a:gd name="T24" fmla="*/ 2147483646 w 3112"/>
              <a:gd name="T25" fmla="*/ 2147483646 h 584"/>
              <a:gd name="T26" fmla="*/ 2147483646 w 3112"/>
              <a:gd name="T27" fmla="*/ 2147483646 h 584"/>
              <a:gd name="T28" fmla="*/ 2147483646 w 3112"/>
              <a:gd name="T29" fmla="*/ 2147483646 h 584"/>
              <a:gd name="T30" fmla="*/ 2147483646 w 3112"/>
              <a:gd name="T31" fmla="*/ 2147483646 h 584"/>
              <a:gd name="T32" fmla="*/ 2147483646 w 3112"/>
              <a:gd name="T33" fmla="*/ 2147483646 h 584"/>
              <a:gd name="T34" fmla="*/ 2147483646 w 3112"/>
              <a:gd name="T35" fmla="*/ 2147483646 h 584"/>
              <a:gd name="T36" fmla="*/ 2147483646 w 3112"/>
              <a:gd name="T37" fmla="*/ 2147483646 h 584"/>
              <a:gd name="T38" fmla="*/ 2147483646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DE" sz="2400"/>
          </a:p>
        </p:txBody>
      </p:sp>
      <p:sp useBgFill="1">
        <p:nvSpPr>
          <p:cNvPr id="9" name="Freeform 10">
            <a:extLst>
              <a:ext uri="{FF2B5EF4-FFF2-40B4-BE49-F238E27FC236}">
                <a16:creationId xmlns:a16="http://schemas.microsoft.com/office/drawing/2014/main" id="{DC6E74C5-DC15-4DEF-BD69-44AC92768AEC}"/>
              </a:ext>
            </a:extLst>
          </p:cNvPr>
          <p:cNvSpPr>
            <a:spLocks/>
          </p:cNvSpPr>
          <p:nvPr/>
        </p:nvSpPr>
        <p:spPr bwMode="hidden">
          <a:xfrm>
            <a:off x="281517" y="4059239"/>
            <a:ext cx="11631083" cy="1328737"/>
          </a:xfrm>
          <a:custGeom>
            <a:avLst/>
            <a:gdLst>
              <a:gd name="T0" fmla="*/ 2147483646 w 8196"/>
              <a:gd name="T1" fmla="*/ 2147483646 h 1192"/>
              <a:gd name="T2" fmla="*/ 2147483646 w 8196"/>
              <a:gd name="T3" fmla="*/ 2147483646 h 1192"/>
              <a:gd name="T4" fmla="*/ 2147483646 w 8196"/>
              <a:gd name="T5" fmla="*/ 2147483646 h 1192"/>
              <a:gd name="T6" fmla="*/ 2147483646 w 8196"/>
              <a:gd name="T7" fmla="*/ 2147483646 h 1192"/>
              <a:gd name="T8" fmla="*/ 2147483646 w 8196"/>
              <a:gd name="T9" fmla="*/ 2147483646 h 1192"/>
              <a:gd name="T10" fmla="*/ 2147483646 w 8196"/>
              <a:gd name="T11" fmla="*/ 2147483646 h 1192"/>
              <a:gd name="T12" fmla="*/ 2147483646 w 8196"/>
              <a:gd name="T13" fmla="*/ 2147483646 h 1192"/>
              <a:gd name="T14" fmla="*/ 2147483646 w 8196"/>
              <a:gd name="T15" fmla="*/ 2147483646 h 1192"/>
              <a:gd name="T16" fmla="*/ 2147483646 w 8196"/>
              <a:gd name="T17" fmla="*/ 2147483646 h 1192"/>
              <a:gd name="T18" fmla="*/ 2147483646 w 8196"/>
              <a:gd name="T19" fmla="*/ 2147483646 h 1192"/>
              <a:gd name="T20" fmla="*/ 2147483646 w 8196"/>
              <a:gd name="T21" fmla="*/ 2147483646 h 1192"/>
              <a:gd name="T22" fmla="*/ 2147483646 w 8196"/>
              <a:gd name="T23" fmla="*/ 2147483646 h 1192"/>
              <a:gd name="T24" fmla="*/ 2147483646 w 8196"/>
              <a:gd name="T25" fmla="*/ 2147483646 h 1192"/>
              <a:gd name="T26" fmla="*/ 2147483646 w 8196"/>
              <a:gd name="T27" fmla="*/ 2147483646 h 1192"/>
              <a:gd name="T28" fmla="*/ 2147483646 w 8196"/>
              <a:gd name="T29" fmla="*/ 2147483646 h 1192"/>
              <a:gd name="T30" fmla="*/ 2147483646 w 8196"/>
              <a:gd name="T31" fmla="*/ 2147483646 h 1192"/>
              <a:gd name="T32" fmla="*/ 2147483646 w 8196"/>
              <a:gd name="T33" fmla="*/ 2147483646 h 1192"/>
              <a:gd name="T34" fmla="*/ 2147483646 w 8196"/>
              <a:gd name="T35" fmla="*/ 2147483646 h 1192"/>
              <a:gd name="T36" fmla="*/ 2147483646 w 8196"/>
              <a:gd name="T37" fmla="*/ 2147483646 h 1192"/>
              <a:gd name="T38" fmla="*/ 2147483646 w 8196"/>
              <a:gd name="T39" fmla="*/ 2147483646 h 1192"/>
              <a:gd name="T40" fmla="*/ 2147483646 w 8196"/>
              <a:gd name="T41" fmla="*/ 2147483646 h 1192"/>
              <a:gd name="T42" fmla="*/ 2147483646 w 8196"/>
              <a:gd name="T43" fmla="*/ 2147483646 h 1192"/>
              <a:gd name="T44" fmla="*/ 2147483646 w 8196"/>
              <a:gd name="T45" fmla="*/ 0 h 1192"/>
              <a:gd name="T46" fmla="*/ 2147483646 w 8196"/>
              <a:gd name="T47" fmla="*/ 2147483646 h 1192"/>
              <a:gd name="T48" fmla="*/ 2147483646 w 8196"/>
              <a:gd name="T49" fmla="*/ 2147483646 h 1192"/>
              <a:gd name="T50" fmla="*/ 2147483646 w 8196"/>
              <a:gd name="T51" fmla="*/ 2147483646 h 1192"/>
              <a:gd name="T52" fmla="*/ 2147483646 w 8196"/>
              <a:gd name="T53" fmla="*/ 2147483646 h 1192"/>
              <a:gd name="T54" fmla="*/ 2147483646 w 8196"/>
              <a:gd name="T55" fmla="*/ 2147483646 h 1192"/>
              <a:gd name="T56" fmla="*/ 2147483646 w 8196"/>
              <a:gd name="T57" fmla="*/ 2147483646 h 1192"/>
              <a:gd name="T58" fmla="*/ 2147483646 w 8196"/>
              <a:gd name="T59" fmla="*/ 2147483646 h 1192"/>
              <a:gd name="T60" fmla="*/ 2147483646 w 8196"/>
              <a:gd name="T61" fmla="*/ 2147483646 h 1192"/>
              <a:gd name="T62" fmla="*/ 0 w 8196"/>
              <a:gd name="T63" fmla="*/ 2147483646 h 1192"/>
              <a:gd name="T64" fmla="*/ 2147483646 w 8196"/>
              <a:gd name="T65" fmla="*/ 2147483646 h 1192"/>
              <a:gd name="T66" fmla="*/ 2147483646 w 8196"/>
              <a:gd name="T67" fmla="*/ 2147483646 h 1192"/>
              <a:gd name="T68" fmla="*/ 2147483646 w 8196"/>
              <a:gd name="T69" fmla="*/ 2147483646 h 1192"/>
              <a:gd name="T70" fmla="*/ 2147483646 w 8196"/>
              <a:gd name="T71" fmla="*/ 2147483646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DE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7D1B73D-D9D1-4BE3-962D-21AEBFA0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7CB6B4B-DEEE-4F0F-A2AA-E0CF903B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906E0F5-3155-4AC7-90E1-AC45AF4C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73DAA-E9CC-4DB3-8446-F61DAD4B65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1652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C011A6-91D2-4F11-A6F1-225826E1119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B95825E-E2B1-4299-B99D-5F270B2440A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CE14B82-B59B-4941-85E0-3B462E77299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C6282-3ACE-41E0-AF55-F11253E6A7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28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B2865E0-38A1-4B57-8A3A-FA18C0B44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67F02BC-0106-40C5-9A29-381671A12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DEFA67B-BFA8-4CA4-987E-C89F9CF6B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83CAF-F88F-4CCC-8DF8-E516885F6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82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56A9E2-BB6A-4142-9FD3-CC26768A8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A39AB1-5153-4D17-82CF-35BC89D57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32FB94-089D-4B7F-B1D1-D18C2896D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E86E6-1C3B-48C2-95D0-BAE4D7321A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31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5">
            <a:extLst>
              <a:ext uri="{FF2B5EF4-FFF2-40B4-BE49-F238E27FC236}">
                <a16:creationId xmlns:a16="http://schemas.microsoft.com/office/drawing/2014/main" id="{2CDC8D6E-C3DD-48C9-80AB-92AC6C06187A}"/>
              </a:ext>
            </a:extLst>
          </p:cNvPr>
          <p:cNvSpPr/>
          <p:nvPr/>
        </p:nvSpPr>
        <p:spPr>
          <a:xfrm>
            <a:off x="304801" y="228601"/>
            <a:ext cx="11595100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grpSp>
        <p:nvGrpSpPr>
          <p:cNvPr id="3" name="Group 22">
            <a:extLst>
              <a:ext uri="{FF2B5EF4-FFF2-40B4-BE49-F238E27FC236}">
                <a16:creationId xmlns:a16="http://schemas.microsoft.com/office/drawing/2014/main" id="{DD7F101B-6488-4F3F-80C3-92684CB717A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714376"/>
            <a:ext cx="11631083" cy="1330325"/>
            <a:chOff x="-3905251" y="4294188"/>
            <a:chExt cx="13027839" cy="1892300"/>
          </a:xfrm>
        </p:grpSpPr>
        <p:sp>
          <p:nvSpPr>
            <p:cNvPr id="4" name="Freeform 14">
              <a:extLst>
                <a:ext uri="{FF2B5EF4-FFF2-40B4-BE49-F238E27FC236}">
                  <a16:creationId xmlns:a16="http://schemas.microsoft.com/office/drawing/2014/main" id="{7C864475-FECC-4A28-8CEB-936304752FA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5" name="Freeform 18">
              <a:extLst>
                <a:ext uri="{FF2B5EF4-FFF2-40B4-BE49-F238E27FC236}">
                  <a16:creationId xmlns:a16="http://schemas.microsoft.com/office/drawing/2014/main" id="{C1259D4C-198F-457E-B9CC-A74A9AF8EA2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6" name="Freeform 22">
              <a:extLst>
                <a:ext uri="{FF2B5EF4-FFF2-40B4-BE49-F238E27FC236}">
                  <a16:creationId xmlns:a16="http://schemas.microsoft.com/office/drawing/2014/main" id="{8A9B3B3F-FA16-417E-916A-8FFB7BCD8E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7" name="Freeform 26">
              <a:extLst>
                <a:ext uri="{FF2B5EF4-FFF2-40B4-BE49-F238E27FC236}">
                  <a16:creationId xmlns:a16="http://schemas.microsoft.com/office/drawing/2014/main" id="{F15E8A04-B6E1-49BC-8CB9-67874F7CD7E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 useBgFill="1">
          <p:nvSpPr>
            <p:cNvPr id="8" name="Freeform 27">
              <a:extLst>
                <a:ext uri="{FF2B5EF4-FFF2-40B4-BE49-F238E27FC236}">
                  <a16:creationId xmlns:a16="http://schemas.microsoft.com/office/drawing/2014/main" id="{2BC65104-3115-4379-BE0B-AA511489C42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</p:grp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9A604D09-1E4C-4573-BBF0-49C29A699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FFD4A74-A1B6-4647-867C-51DB0B9D9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BB264C08-1812-46EB-A8B7-EA217B4B7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6AF7C-89F9-46DB-ABFC-FBF0370287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285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5">
            <a:extLst>
              <a:ext uri="{FF2B5EF4-FFF2-40B4-BE49-F238E27FC236}">
                <a16:creationId xmlns:a16="http://schemas.microsoft.com/office/drawing/2014/main" id="{67245537-EB84-43B3-A383-79939C03830D}"/>
              </a:ext>
            </a:extLst>
          </p:cNvPr>
          <p:cNvSpPr/>
          <p:nvPr/>
        </p:nvSpPr>
        <p:spPr>
          <a:xfrm>
            <a:off x="304801" y="228601"/>
            <a:ext cx="11595100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grpSp>
        <p:nvGrpSpPr>
          <p:cNvPr id="6" name="Group 23">
            <a:extLst>
              <a:ext uri="{FF2B5EF4-FFF2-40B4-BE49-F238E27FC236}">
                <a16:creationId xmlns:a16="http://schemas.microsoft.com/office/drawing/2014/main" id="{C2CE88E0-C808-4A15-913A-F637E1FF664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714376"/>
            <a:ext cx="11631083" cy="1331913"/>
            <a:chOff x="-3905250" y="4294188"/>
            <a:chExt cx="13011150" cy="1892300"/>
          </a:xfrm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A58355A6-09CE-4815-A3AF-7FD7EA4F94C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807209E7-B06E-4905-8F07-A67B93EC3E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225C1697-4159-4C40-9320-5F5D5DB8041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97BAB8D8-0B50-44A3-98F9-4ABF06B3311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 useBgFill="1">
          <p:nvSpPr>
            <p:cNvPr id="11" name="Freeform 27">
              <a:extLst>
                <a:ext uri="{FF2B5EF4-FFF2-40B4-BE49-F238E27FC236}">
                  <a16:creationId xmlns:a16="http://schemas.microsoft.com/office/drawing/2014/main" id="{0B4C09FD-6CB0-4F41-A649-A01B019667C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7373B0CF-8ADE-49C7-810B-28CAB6C1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1E1DB3D8-F6F3-4FE1-80F0-39355B729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65B6F654-4B9B-4E44-A349-9ADFAC11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52E7D-C8F7-4AAC-8CB9-8F5000A6E8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935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5">
            <a:extLst>
              <a:ext uri="{FF2B5EF4-FFF2-40B4-BE49-F238E27FC236}">
                <a16:creationId xmlns:a16="http://schemas.microsoft.com/office/drawing/2014/main" id="{742236C4-69A8-46E3-BA18-3742F1195E4B}"/>
              </a:ext>
            </a:extLst>
          </p:cNvPr>
          <p:cNvSpPr/>
          <p:nvPr/>
        </p:nvSpPr>
        <p:spPr>
          <a:xfrm>
            <a:off x="304801" y="228601"/>
            <a:ext cx="11595100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grpSp>
        <p:nvGrpSpPr>
          <p:cNvPr id="6" name="Group 22">
            <a:extLst>
              <a:ext uri="{FF2B5EF4-FFF2-40B4-BE49-F238E27FC236}">
                <a16:creationId xmlns:a16="http://schemas.microsoft.com/office/drawing/2014/main" id="{24F734CA-3FAB-417C-92CF-1B05154AA66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5354639"/>
            <a:ext cx="11631083" cy="1330325"/>
            <a:chOff x="-3905250" y="4294188"/>
            <a:chExt cx="13011150" cy="1892300"/>
          </a:xfrm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8509B762-B6A2-4791-B55A-EF7064EEF37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980B009F-4B49-486D-B634-46B8D1294ED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FFDA320C-AB87-4092-A86F-8EE7F6D425C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7734681A-5E74-4D81-9C6D-98F4460779B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 useBgFill="1">
          <p:nvSpPr>
            <p:cNvPr id="11" name="Freeform 21">
              <a:extLst>
                <a:ext uri="{FF2B5EF4-FFF2-40B4-BE49-F238E27FC236}">
                  <a16:creationId xmlns:a16="http://schemas.microsoft.com/office/drawing/2014/main" id="{31694605-C4D2-40DA-95B0-EC191B972E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D093C188-91A5-4D64-9050-1356DF771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3EF0957C-0239-403A-AC54-1A9DD890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49776B5D-2CFE-4AD2-B059-B3E6B4F23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AED6-8760-4D61-A633-F171422477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984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F8082-DE7C-474D-B97F-ED9CF828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FCE9E-B7F6-473B-907E-78758FF1D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FEDE7-3C3A-4224-AF93-75E851842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C3B02-335B-4D90-8941-89FB63309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6911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>
            <a:extLst>
              <a:ext uri="{FF2B5EF4-FFF2-40B4-BE49-F238E27FC236}">
                <a16:creationId xmlns:a16="http://schemas.microsoft.com/office/drawing/2014/main" id="{B813B944-D454-4D92-9B4A-CFF3FBE07231}"/>
              </a:ext>
            </a:extLst>
          </p:cNvPr>
          <p:cNvSpPr/>
          <p:nvPr/>
        </p:nvSpPr>
        <p:spPr bwMode="hidden">
          <a:xfrm>
            <a:off x="304801" y="228601"/>
            <a:ext cx="11595100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grpSp>
        <p:nvGrpSpPr>
          <p:cNvPr id="5" name="Group 22">
            <a:extLst>
              <a:ext uri="{FF2B5EF4-FFF2-40B4-BE49-F238E27FC236}">
                <a16:creationId xmlns:a16="http://schemas.microsoft.com/office/drawing/2014/main" id="{D7D15322-BE77-497A-B353-AB4A5605197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714376"/>
            <a:ext cx="11631083" cy="1331913"/>
            <a:chOff x="-3905250" y="4294188"/>
            <a:chExt cx="13011150" cy="1892300"/>
          </a:xfrm>
        </p:grpSpPr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FE308FD4-67B1-45E2-894D-39CE6B5F20C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596B6886-2A59-46BB-BF6A-FDF8216FBD9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7E70FC6D-5C08-400D-80A3-8DB70ED46F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B004597E-0661-41D5-999C-B2C50D667F1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 useBgFill="1">
          <p:nvSpPr>
            <p:cNvPr id="10" name="Freeform 27">
              <a:extLst>
                <a:ext uri="{FF2B5EF4-FFF2-40B4-BE49-F238E27FC236}">
                  <a16:creationId xmlns:a16="http://schemas.microsoft.com/office/drawing/2014/main" id="{C5B89BD3-BFD2-4421-AAF2-8AD691DA6EE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10B2602-81E0-4FA4-AAE4-0B73AB35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865E859-0BA6-484A-B0C5-569311D7C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CC2CBA6-A54B-4890-BD4D-6750FA1A2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6C367-7B48-4428-91A9-3C1212342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128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/>
          </p:cNvSpPr>
          <p:nvPr userDrawn="1"/>
        </p:nvSpPr>
        <p:spPr bwMode="auto">
          <a:xfrm>
            <a:off x="0" y="0"/>
            <a:ext cx="12192000" cy="1257300"/>
          </a:xfrm>
          <a:prstGeom prst="rect">
            <a:avLst/>
          </a:prstGeom>
          <a:solidFill>
            <a:schemeClr val="bg1">
              <a:lumMod val="50000"/>
              <a:alpha val="79999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fr-FR" sz="1800" dirty="0"/>
              <a:t>  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-5030" y="241301"/>
            <a:ext cx="273971" cy="714157"/>
          </a:xfrm>
          <a:prstGeom prst="rect">
            <a:avLst/>
          </a:prstGeom>
          <a:solidFill>
            <a:srgbClr val="00A0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64632" y="266700"/>
            <a:ext cx="7680000" cy="9906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CH" dirty="0"/>
              <a:t>Click to edit Master title style</a:t>
            </a:r>
            <a:br>
              <a:rPr lang="fr-CH" dirty="0"/>
            </a:br>
            <a:br>
              <a:rPr lang="fr-CH" dirty="0"/>
            </a:br>
            <a:endParaRPr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62516" y="1800001"/>
            <a:ext cx="10848000" cy="4868863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indent="0">
              <a:buNone/>
            </a:pPr>
            <a:endParaRPr lang="en-US" dirty="0"/>
          </a:p>
        </p:txBody>
      </p:sp>
      <p:grpSp>
        <p:nvGrpSpPr>
          <p:cNvPr id="12" name="Group 20">
            <a:extLst>
              <a:ext uri="{FF2B5EF4-FFF2-40B4-BE49-F238E27FC236}">
                <a16:creationId xmlns:a16="http://schemas.microsoft.com/office/drawing/2014/main" id="{8683F42E-B368-4C88-9CD5-6874C7F65FD8}"/>
              </a:ext>
            </a:extLst>
          </p:cNvPr>
          <p:cNvGrpSpPr/>
          <p:nvPr userDrawn="1"/>
        </p:nvGrpSpPr>
        <p:grpSpPr>
          <a:xfrm>
            <a:off x="10568950" y="538386"/>
            <a:ext cx="1069353" cy="761384"/>
            <a:chOff x="6793675" y="550964"/>
            <a:chExt cx="867600" cy="607703"/>
          </a:xfrm>
        </p:grpSpPr>
        <p:grpSp>
          <p:nvGrpSpPr>
            <p:cNvPr id="13" name="Group 17">
              <a:extLst>
                <a:ext uri="{FF2B5EF4-FFF2-40B4-BE49-F238E27FC236}">
                  <a16:creationId xmlns:a16="http://schemas.microsoft.com/office/drawing/2014/main" id="{0FE4149B-5C4C-4E44-B87A-C962992A655E}"/>
                </a:ext>
              </a:extLst>
            </p:cNvPr>
            <p:cNvGrpSpPr/>
            <p:nvPr userDrawn="1"/>
          </p:nvGrpSpPr>
          <p:grpSpPr>
            <a:xfrm>
              <a:off x="6793675" y="550964"/>
              <a:ext cx="867600" cy="576072"/>
              <a:chOff x="7778187" y="681228"/>
              <a:chExt cx="900000" cy="576072"/>
            </a:xfrm>
          </p:grpSpPr>
          <p:sp>
            <p:nvSpPr>
              <p:cNvPr id="16" name="Rounded Rectangle 18">
                <a:extLst>
                  <a:ext uri="{FF2B5EF4-FFF2-40B4-BE49-F238E27FC236}">
                    <a16:creationId xmlns:a16="http://schemas.microsoft.com/office/drawing/2014/main" id="{9B1D8B6B-B44C-40AE-A6E7-BE33C1D47442}"/>
                  </a:ext>
                </a:extLst>
              </p:cNvPr>
              <p:cNvSpPr/>
              <p:nvPr userDrawn="1"/>
            </p:nvSpPr>
            <p:spPr>
              <a:xfrm>
                <a:off x="7778187" y="681228"/>
                <a:ext cx="900000" cy="576072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35E1F49-DD55-4CD2-9537-ACD15A6E9EED}"/>
                  </a:ext>
                </a:extLst>
              </p:cNvPr>
              <p:cNvSpPr/>
              <p:nvPr userDrawn="1"/>
            </p:nvSpPr>
            <p:spPr>
              <a:xfrm>
                <a:off x="7778187" y="1088020"/>
                <a:ext cx="900000" cy="1692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</p:grpSp>
        <p:pic>
          <p:nvPicPr>
            <p:cNvPr id="15" name="Picture 21" descr="UNI_logo_quadri_def.pdf">
              <a:extLst>
                <a:ext uri="{FF2B5EF4-FFF2-40B4-BE49-F238E27FC236}">
                  <a16:creationId xmlns:a16="http://schemas.microsoft.com/office/drawing/2014/main" id="{07A6DBD4-6C3E-4A4B-A340-9739AB38103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 l="24471" t="27051" r="21988" b="29129"/>
            <a:stretch>
              <a:fillRect/>
            </a:stretch>
          </p:blipFill>
          <p:spPr>
            <a:xfrm>
              <a:off x="6944400" y="658757"/>
              <a:ext cx="610801" cy="499910"/>
            </a:xfrm>
            <a:prstGeom prst="rect">
              <a:avLst/>
            </a:prstGeom>
          </p:spPr>
        </p:pic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98CD5923-3F61-46BA-81A7-4CCFF4BA6B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09264" y="467278"/>
            <a:ext cx="1146790" cy="6657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S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/>
          </p:cNvSpPr>
          <p:nvPr userDrawn="1"/>
        </p:nvSpPr>
        <p:spPr bwMode="auto">
          <a:xfrm>
            <a:off x="0" y="0"/>
            <a:ext cx="12192000" cy="1257300"/>
          </a:xfrm>
          <a:prstGeom prst="rect">
            <a:avLst/>
          </a:prstGeom>
          <a:solidFill>
            <a:schemeClr val="bg1">
              <a:lumMod val="50000"/>
              <a:alpha val="79999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fr-FR" sz="1800" dirty="0"/>
              <a:t>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5030" y="266700"/>
            <a:ext cx="273971" cy="714157"/>
          </a:xfrm>
          <a:prstGeom prst="rect">
            <a:avLst/>
          </a:prstGeom>
          <a:solidFill>
            <a:srgbClr val="0FA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grpSp>
        <p:nvGrpSpPr>
          <p:cNvPr id="9" name="Group 20"/>
          <p:cNvGrpSpPr/>
          <p:nvPr userDrawn="1"/>
        </p:nvGrpSpPr>
        <p:grpSpPr>
          <a:xfrm>
            <a:off x="10568950" y="538386"/>
            <a:ext cx="1069353" cy="761384"/>
            <a:chOff x="6793675" y="550964"/>
            <a:chExt cx="867600" cy="607703"/>
          </a:xfrm>
        </p:grpSpPr>
        <p:grpSp>
          <p:nvGrpSpPr>
            <p:cNvPr id="10" name="Group 17"/>
            <p:cNvGrpSpPr/>
            <p:nvPr userDrawn="1"/>
          </p:nvGrpSpPr>
          <p:grpSpPr>
            <a:xfrm>
              <a:off x="6793675" y="550964"/>
              <a:ext cx="867600" cy="576072"/>
              <a:chOff x="7778187" y="681228"/>
              <a:chExt cx="900000" cy="576072"/>
            </a:xfrm>
          </p:grpSpPr>
          <p:sp>
            <p:nvSpPr>
              <p:cNvPr id="12" name="Rounded Rectangle 18"/>
              <p:cNvSpPr/>
              <p:nvPr userDrawn="1"/>
            </p:nvSpPr>
            <p:spPr>
              <a:xfrm>
                <a:off x="7778187" y="681228"/>
                <a:ext cx="900000" cy="576072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  <p:sp>
            <p:nvSpPr>
              <p:cNvPr id="13" name="Rectangle 12"/>
              <p:cNvSpPr/>
              <p:nvPr userDrawn="1"/>
            </p:nvSpPr>
            <p:spPr>
              <a:xfrm>
                <a:off x="7778187" y="1088020"/>
                <a:ext cx="900000" cy="1692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</p:grpSp>
        <p:pic>
          <p:nvPicPr>
            <p:cNvPr id="11" name="Picture 21" descr="UNI_logo_quadri_def.pdf"/>
            <p:cNvPicPr>
              <a:picLocks noChangeAspect="1"/>
            </p:cNvPicPr>
            <p:nvPr userDrawn="1"/>
          </p:nvPicPr>
          <p:blipFill>
            <a:blip r:embed="rId2"/>
            <a:srcRect l="24471" t="27051" r="21988" b="29129"/>
            <a:stretch>
              <a:fillRect/>
            </a:stretch>
          </p:blipFill>
          <p:spPr>
            <a:xfrm>
              <a:off x="6944400" y="658757"/>
              <a:ext cx="610801" cy="499910"/>
            </a:xfrm>
            <a:prstGeom prst="rect">
              <a:avLst/>
            </a:prstGeom>
          </p:spPr>
        </p:pic>
      </p:grp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64632" y="266700"/>
            <a:ext cx="9173635" cy="9906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CH" dirty="0"/>
              <a:t>Click to edit Master title style</a:t>
            </a:r>
            <a:br>
              <a:rPr lang="fr-CH" dirty="0"/>
            </a:br>
            <a:br>
              <a:rPr lang="fr-CH" dirty="0"/>
            </a:br>
            <a:endParaRPr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62516" y="1800001"/>
            <a:ext cx="10848000" cy="4868863"/>
          </a:xfrm>
          <a:prstGeom prst="rect">
            <a:avLst/>
          </a:prstGeom>
        </p:spPr>
        <p:txBody>
          <a:bodyPr vert="horz" lIns="0" tIns="0" rIns="0" bIns="0"/>
          <a:lstStyle>
            <a:lvl1pPr marL="230400" indent="-230400">
              <a:spcBef>
                <a:spcPts val="20"/>
              </a:spcBef>
              <a:buClr>
                <a:srgbClr val="0FA5B0"/>
              </a:buClr>
              <a:buSzPct val="100000"/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-230400">
              <a:spcBef>
                <a:spcPts val="600"/>
              </a:spcBef>
              <a:buClr>
                <a:srgbClr val="0FA5B0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87600">
              <a:spcBef>
                <a:spcPts val="600"/>
              </a:spcBef>
              <a:buClr>
                <a:srgbClr val="0FA5B0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914400">
              <a:spcBef>
                <a:spcPts val="600"/>
              </a:spcBef>
              <a:buClr>
                <a:srgbClr val="0FA5B0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144800">
              <a:spcBef>
                <a:spcPts val="600"/>
              </a:spcBef>
              <a:buClr>
                <a:srgbClr val="0FA5B0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fr-CH" dirty="0"/>
              <a:t>Click to edit Master text styles</a:t>
            </a:r>
          </a:p>
          <a:p>
            <a:pPr lvl="1"/>
            <a:r>
              <a:rPr lang="fr-CH" dirty="0"/>
              <a:t>Second level</a:t>
            </a:r>
          </a:p>
          <a:p>
            <a:pPr lvl="2"/>
            <a:r>
              <a:rPr lang="fr-CH" dirty="0"/>
              <a:t>Third level</a:t>
            </a:r>
          </a:p>
          <a:p>
            <a:pPr lvl="3"/>
            <a:r>
              <a:rPr lang="fr-CH" dirty="0"/>
              <a:t>Fourth level</a:t>
            </a:r>
          </a:p>
          <a:p>
            <a:pPr lvl="4"/>
            <a:r>
              <a:rPr lang="fr-CH" dirty="0"/>
              <a:t>Fifth level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FC49C4C-9FFA-4E23-9CB1-CAF2D4E437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4437" y="762000"/>
            <a:ext cx="4434849" cy="1981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D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12192000" cy="1257300"/>
          </a:xfrm>
          <a:prstGeom prst="rect">
            <a:avLst/>
          </a:prstGeom>
          <a:solidFill>
            <a:schemeClr val="bg1">
              <a:lumMod val="50000"/>
              <a:alpha val="79999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fr-FR" sz="1800" dirty="0"/>
              <a:t> 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-5030" y="241301"/>
            <a:ext cx="273971" cy="714157"/>
          </a:xfrm>
          <a:prstGeom prst="rect">
            <a:avLst/>
          </a:prstGeom>
          <a:solidFill>
            <a:srgbClr val="2F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>
              <a:solidFill>
                <a:srgbClr val="5C0025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64632" y="266700"/>
            <a:ext cx="9173635" cy="9906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0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fr-CH" dirty="0"/>
              <a:t>Click to edit Master title style</a:t>
            </a:r>
            <a:br>
              <a:rPr lang="fr-CH" dirty="0"/>
            </a:br>
            <a:br>
              <a:rPr lang="fr-CH" dirty="0"/>
            </a:br>
            <a:endParaRPr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62516" y="1800001"/>
            <a:ext cx="10848000" cy="4868863"/>
          </a:xfrm>
          <a:prstGeom prst="rect">
            <a:avLst/>
          </a:prstGeom>
        </p:spPr>
        <p:txBody>
          <a:bodyPr vert="horz" lIns="0" tIns="0" rIns="0" bIns="0"/>
          <a:lstStyle>
            <a:lvl1pPr marL="230400" indent="-230400">
              <a:spcBef>
                <a:spcPts val="20"/>
              </a:spcBef>
              <a:buClr>
                <a:srgbClr val="2F4B75"/>
              </a:buClr>
              <a:buSzPct val="100000"/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-230400">
              <a:spcBef>
                <a:spcPts val="600"/>
              </a:spcBef>
              <a:buClr>
                <a:srgbClr val="2F4B75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87600">
              <a:spcBef>
                <a:spcPts val="600"/>
              </a:spcBef>
              <a:buClr>
                <a:srgbClr val="2F4B75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914400">
              <a:spcBef>
                <a:spcPts val="600"/>
              </a:spcBef>
              <a:buClr>
                <a:srgbClr val="2F4B75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144800">
              <a:spcBef>
                <a:spcPts val="600"/>
              </a:spcBef>
              <a:buClr>
                <a:srgbClr val="2F4B75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fr-CH" dirty="0"/>
              <a:t>Click to edit Master text styles</a:t>
            </a:r>
          </a:p>
          <a:p>
            <a:pPr lvl="1"/>
            <a:r>
              <a:rPr lang="fr-CH" dirty="0"/>
              <a:t>Second level</a:t>
            </a:r>
          </a:p>
          <a:p>
            <a:pPr lvl="2"/>
            <a:r>
              <a:rPr lang="fr-CH" dirty="0"/>
              <a:t>Third level</a:t>
            </a:r>
          </a:p>
          <a:p>
            <a:pPr lvl="3"/>
            <a:r>
              <a:rPr lang="fr-CH" dirty="0"/>
              <a:t>Fourth level</a:t>
            </a:r>
          </a:p>
          <a:p>
            <a:pPr lvl="4"/>
            <a:r>
              <a:rPr lang="fr-CH" dirty="0"/>
              <a:t>Fifth level</a:t>
            </a:r>
            <a:endParaRPr lang="en-US" dirty="0"/>
          </a:p>
        </p:txBody>
      </p:sp>
      <p:grpSp>
        <p:nvGrpSpPr>
          <p:cNvPr id="19" name="Group 20">
            <a:extLst>
              <a:ext uri="{FF2B5EF4-FFF2-40B4-BE49-F238E27FC236}">
                <a16:creationId xmlns:a16="http://schemas.microsoft.com/office/drawing/2014/main" id="{09346002-3C94-4DB1-A6B1-E97125143E4D}"/>
              </a:ext>
            </a:extLst>
          </p:cNvPr>
          <p:cNvGrpSpPr/>
          <p:nvPr userDrawn="1"/>
        </p:nvGrpSpPr>
        <p:grpSpPr>
          <a:xfrm>
            <a:off x="10568950" y="538386"/>
            <a:ext cx="1069353" cy="761384"/>
            <a:chOff x="6793675" y="550964"/>
            <a:chExt cx="867600" cy="607703"/>
          </a:xfrm>
        </p:grpSpPr>
        <p:grpSp>
          <p:nvGrpSpPr>
            <p:cNvPr id="20" name="Group 17">
              <a:extLst>
                <a:ext uri="{FF2B5EF4-FFF2-40B4-BE49-F238E27FC236}">
                  <a16:creationId xmlns:a16="http://schemas.microsoft.com/office/drawing/2014/main" id="{1169B6B3-4B58-4A43-9DD6-3C34D5AAA8BC}"/>
                </a:ext>
              </a:extLst>
            </p:cNvPr>
            <p:cNvGrpSpPr/>
            <p:nvPr userDrawn="1"/>
          </p:nvGrpSpPr>
          <p:grpSpPr>
            <a:xfrm>
              <a:off x="6793675" y="550964"/>
              <a:ext cx="867600" cy="576072"/>
              <a:chOff x="7778187" y="681228"/>
              <a:chExt cx="900000" cy="576072"/>
            </a:xfrm>
          </p:grpSpPr>
          <p:sp>
            <p:nvSpPr>
              <p:cNvPr id="22" name="Rounded Rectangle 18">
                <a:extLst>
                  <a:ext uri="{FF2B5EF4-FFF2-40B4-BE49-F238E27FC236}">
                    <a16:creationId xmlns:a16="http://schemas.microsoft.com/office/drawing/2014/main" id="{539FA1B1-925A-4E75-9064-42673E49361C}"/>
                  </a:ext>
                </a:extLst>
              </p:cNvPr>
              <p:cNvSpPr/>
              <p:nvPr userDrawn="1"/>
            </p:nvSpPr>
            <p:spPr>
              <a:xfrm>
                <a:off x="7778187" y="681228"/>
                <a:ext cx="900000" cy="576072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966D05C-D088-4704-83FC-623448B4286C}"/>
                  </a:ext>
                </a:extLst>
              </p:cNvPr>
              <p:cNvSpPr/>
              <p:nvPr userDrawn="1"/>
            </p:nvSpPr>
            <p:spPr>
              <a:xfrm>
                <a:off x="7778187" y="1088020"/>
                <a:ext cx="900000" cy="1692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</p:grpSp>
        <p:pic>
          <p:nvPicPr>
            <p:cNvPr id="21" name="Picture 21" descr="UNI_logo_quadri_def.pdf">
              <a:extLst>
                <a:ext uri="{FF2B5EF4-FFF2-40B4-BE49-F238E27FC236}">
                  <a16:creationId xmlns:a16="http://schemas.microsoft.com/office/drawing/2014/main" id="{A8FA6F0E-883F-4E5C-8FC5-B71D64D287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 l="24471" t="27051" r="21988" b="29129"/>
            <a:stretch>
              <a:fillRect/>
            </a:stretch>
          </p:blipFill>
          <p:spPr>
            <a:xfrm>
              <a:off x="6944400" y="658757"/>
              <a:ext cx="610801" cy="499910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EFC5D158-08B0-4BEE-AB25-41CC3A3F86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4437" y="775626"/>
            <a:ext cx="4300737" cy="1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8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SH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/>
          </p:cNvSpPr>
          <p:nvPr userDrawn="1"/>
        </p:nvSpPr>
        <p:spPr bwMode="auto">
          <a:xfrm>
            <a:off x="0" y="0"/>
            <a:ext cx="12192000" cy="1257300"/>
          </a:xfrm>
          <a:prstGeom prst="rect">
            <a:avLst/>
          </a:prstGeom>
          <a:solidFill>
            <a:schemeClr val="bg1">
              <a:lumMod val="50000"/>
              <a:alpha val="79999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fr-FR" sz="1800" dirty="0"/>
              <a:t>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5030" y="241301"/>
            <a:ext cx="273971" cy="714157"/>
          </a:xfrm>
          <a:prstGeom prst="rect">
            <a:avLst/>
          </a:prstGeom>
          <a:solidFill>
            <a:srgbClr val="EF53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>
              <a:solidFill>
                <a:srgbClr val="E03400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64632" y="266700"/>
            <a:ext cx="9173635" cy="9906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0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fr-CH" dirty="0"/>
              <a:t>Click to edit Master title style</a:t>
            </a:r>
            <a:br>
              <a:rPr lang="fr-CH" dirty="0"/>
            </a:br>
            <a:br>
              <a:rPr lang="fr-CH" dirty="0"/>
            </a:br>
            <a:endParaRPr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62516" y="1800001"/>
            <a:ext cx="10848000" cy="4868863"/>
          </a:xfrm>
          <a:prstGeom prst="rect">
            <a:avLst/>
          </a:prstGeom>
        </p:spPr>
        <p:txBody>
          <a:bodyPr vert="horz" lIns="0" tIns="0" rIns="0" bIns="0"/>
          <a:lstStyle>
            <a:lvl1pPr marL="230400" indent="-230400">
              <a:spcBef>
                <a:spcPts val="20"/>
              </a:spcBef>
              <a:buClr>
                <a:srgbClr val="EF5323"/>
              </a:buClr>
              <a:buSzPct val="100000"/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-230400">
              <a:spcBef>
                <a:spcPts val="600"/>
              </a:spcBef>
              <a:buClr>
                <a:srgbClr val="EF5323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87600">
              <a:spcBef>
                <a:spcPts val="600"/>
              </a:spcBef>
              <a:buClr>
                <a:srgbClr val="EF5323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914400">
              <a:spcBef>
                <a:spcPts val="600"/>
              </a:spcBef>
              <a:buClr>
                <a:srgbClr val="EF5323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144800">
              <a:spcBef>
                <a:spcPts val="600"/>
              </a:spcBef>
              <a:buClr>
                <a:srgbClr val="EF5323"/>
              </a:buClr>
              <a:buSzPct val="100000"/>
              <a:buFont typeface="Wingdings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fr-CH" dirty="0"/>
              <a:t>Click to edit Master text styles</a:t>
            </a:r>
          </a:p>
          <a:p>
            <a:pPr lvl="1"/>
            <a:r>
              <a:rPr lang="fr-CH" dirty="0"/>
              <a:t>Second level</a:t>
            </a:r>
          </a:p>
          <a:p>
            <a:pPr lvl="2"/>
            <a:r>
              <a:rPr lang="fr-CH" dirty="0"/>
              <a:t>Third level</a:t>
            </a:r>
          </a:p>
          <a:p>
            <a:pPr lvl="3"/>
            <a:r>
              <a:rPr lang="fr-CH" dirty="0"/>
              <a:t>Fourth level</a:t>
            </a:r>
          </a:p>
          <a:p>
            <a:pPr lvl="4"/>
            <a:r>
              <a:rPr lang="fr-CH" dirty="0"/>
              <a:t>Fifth level</a:t>
            </a:r>
            <a:endParaRPr lang="en-US" dirty="0"/>
          </a:p>
        </p:txBody>
      </p:sp>
      <p:grpSp>
        <p:nvGrpSpPr>
          <p:cNvPr id="16" name="Group 20">
            <a:extLst>
              <a:ext uri="{FF2B5EF4-FFF2-40B4-BE49-F238E27FC236}">
                <a16:creationId xmlns:a16="http://schemas.microsoft.com/office/drawing/2014/main" id="{0D41F9FD-CEC7-415B-B413-095ED96FFB0B}"/>
              </a:ext>
            </a:extLst>
          </p:cNvPr>
          <p:cNvGrpSpPr/>
          <p:nvPr userDrawn="1"/>
        </p:nvGrpSpPr>
        <p:grpSpPr>
          <a:xfrm>
            <a:off x="10568950" y="538386"/>
            <a:ext cx="1069353" cy="761384"/>
            <a:chOff x="6793675" y="550964"/>
            <a:chExt cx="867600" cy="607703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F439B2C-5804-49D5-A2C7-7A499A8DCE20}"/>
                </a:ext>
              </a:extLst>
            </p:cNvPr>
            <p:cNvGrpSpPr/>
            <p:nvPr userDrawn="1"/>
          </p:nvGrpSpPr>
          <p:grpSpPr>
            <a:xfrm>
              <a:off x="6793675" y="550964"/>
              <a:ext cx="867600" cy="576072"/>
              <a:chOff x="7778187" y="681228"/>
              <a:chExt cx="900000" cy="576072"/>
            </a:xfrm>
          </p:grpSpPr>
          <p:sp>
            <p:nvSpPr>
              <p:cNvPr id="20" name="Rounded Rectangle 18">
                <a:extLst>
                  <a:ext uri="{FF2B5EF4-FFF2-40B4-BE49-F238E27FC236}">
                    <a16:creationId xmlns:a16="http://schemas.microsoft.com/office/drawing/2014/main" id="{592B3728-2F99-4CC2-988A-DB001F7A8286}"/>
                  </a:ext>
                </a:extLst>
              </p:cNvPr>
              <p:cNvSpPr/>
              <p:nvPr userDrawn="1"/>
            </p:nvSpPr>
            <p:spPr>
              <a:xfrm>
                <a:off x="7778187" y="681228"/>
                <a:ext cx="900000" cy="576072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3876D9-6D0E-4921-8925-B9BF13AC4B0C}"/>
                  </a:ext>
                </a:extLst>
              </p:cNvPr>
              <p:cNvSpPr/>
              <p:nvPr userDrawn="1"/>
            </p:nvSpPr>
            <p:spPr>
              <a:xfrm>
                <a:off x="7778187" y="1088020"/>
                <a:ext cx="900000" cy="1692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</p:grpSp>
        <p:pic>
          <p:nvPicPr>
            <p:cNvPr id="19" name="Picture 21" descr="UNI_logo_quadri_def.pdf">
              <a:extLst>
                <a:ext uri="{FF2B5EF4-FFF2-40B4-BE49-F238E27FC236}">
                  <a16:creationId xmlns:a16="http://schemas.microsoft.com/office/drawing/2014/main" id="{316E2E71-8D44-4A35-AFA6-341BFC0946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 l="24471" t="27051" r="21988" b="29129"/>
            <a:stretch>
              <a:fillRect/>
            </a:stretch>
          </p:blipFill>
          <p:spPr>
            <a:xfrm>
              <a:off x="6944400" y="658757"/>
              <a:ext cx="610801" cy="499910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D2BC0322-BA05-4474-836D-879CA441F5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4437" y="733503"/>
            <a:ext cx="6160247" cy="22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96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pter page">
    <p:bg>
      <p:bgPr>
        <a:solidFill>
          <a:srgbClr val="31AD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12192000" cy="46800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ctr">
              <a:buNone/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288036" indent="0" algn="ctr">
              <a:buNone/>
              <a:defRPr/>
            </a:lvl2pPr>
            <a:lvl3pPr marL="576070" indent="0" algn="ctr">
              <a:buNone/>
              <a:defRPr/>
            </a:lvl3pPr>
            <a:lvl4pPr marL="864106" indent="0" algn="ctr">
              <a:buNone/>
              <a:defRPr/>
            </a:lvl4pPr>
            <a:lvl5pPr marL="1152142" indent="0" algn="ctr">
              <a:buNone/>
              <a:defRPr/>
            </a:lvl5pPr>
            <a:lvl6pPr marL="1440177" indent="0" algn="ctr">
              <a:buNone/>
              <a:defRPr/>
            </a:lvl6pPr>
            <a:lvl7pPr marL="1728212" indent="0" algn="ctr">
              <a:buNone/>
              <a:defRPr/>
            </a:lvl7pPr>
            <a:lvl8pPr marL="2016248" indent="0" algn="ctr">
              <a:buNone/>
              <a:defRPr/>
            </a:lvl8pPr>
            <a:lvl9pPr marL="2304283" indent="0" algn="ctr">
              <a:buNone/>
              <a:defRPr/>
            </a:lvl9pPr>
          </a:lstStyle>
          <a:p>
            <a:r>
              <a:rPr lang="fr-CH" dirty="0"/>
              <a:t>Click to edit Master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914400" y="2130028"/>
            <a:ext cx="10363200" cy="1470422"/>
          </a:xfrm>
          <a:prstGeom prst="rect">
            <a:avLst/>
          </a:prstGeom>
        </p:spPr>
        <p:txBody>
          <a:bodyPr vert="horz" lIns="57607" tIns="28804" rIns="57607" bIns="28804"/>
          <a:lstStyle>
            <a:lvl1pPr algn="ctr"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fr-CH" dirty="0"/>
              <a:t>Click to edit Master title style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6414351"/>
            <a:ext cx="12212280" cy="4616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 sz="1800"/>
          </a:p>
        </p:txBody>
      </p:sp>
      <p:pic>
        <p:nvPicPr>
          <p:cNvPr id="13" name="Image 6" descr="Bande_Logo_UNI_PP_right_long.eps">
            <a:extLst>
              <a:ext uri="{FF2B5EF4-FFF2-40B4-BE49-F238E27FC236}">
                <a16:creationId xmlns:a16="http://schemas.microsoft.com/office/drawing/2014/main" id="{88FB2DF4-2FD0-4FF3-96D9-F29E7AB830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2627" r="2651" b="18390"/>
          <a:stretch/>
        </p:blipFill>
        <p:spPr bwMode="auto">
          <a:xfrm>
            <a:off x="4269707" y="5707801"/>
            <a:ext cx="7930839" cy="1185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7766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3"/>
          <p:cNvGrpSpPr/>
          <p:nvPr userDrawn="1"/>
        </p:nvGrpSpPr>
        <p:grpSpPr>
          <a:xfrm>
            <a:off x="10292031" y="5732426"/>
            <a:ext cx="1359216" cy="702000"/>
            <a:chOff x="7778187" y="681228"/>
            <a:chExt cx="900000" cy="576072"/>
          </a:xfrm>
        </p:grpSpPr>
        <p:sp>
          <p:nvSpPr>
            <p:cNvPr id="11" name="Rounded Rectangle 10"/>
            <p:cNvSpPr/>
            <p:nvPr userDrawn="1"/>
          </p:nvSpPr>
          <p:spPr>
            <a:xfrm>
              <a:off x="7778187" y="681228"/>
              <a:ext cx="900000" cy="57607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fr-LU" sz="180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778187" y="1088020"/>
              <a:ext cx="900000" cy="169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fr-LU" sz="1800"/>
            </a:p>
          </p:txBody>
        </p:sp>
      </p:grpSp>
      <p:sp>
        <p:nvSpPr>
          <p:cNvPr id="9" name="Rectangle 8"/>
          <p:cNvSpPr/>
          <p:nvPr userDrawn="1"/>
        </p:nvSpPr>
        <p:spPr>
          <a:xfrm>
            <a:off x="0" y="6434866"/>
            <a:ext cx="1221228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 sz="1800"/>
          </a:p>
        </p:txBody>
      </p:sp>
      <p:pic>
        <p:nvPicPr>
          <p:cNvPr id="15" name="Picture 14" descr="UNI_logo_quadri_def.pdf"/>
          <p:cNvPicPr>
            <a:picLocks noChangeAspect="1"/>
          </p:cNvPicPr>
          <p:nvPr userDrawn="1"/>
        </p:nvPicPr>
        <p:blipFill>
          <a:blip r:embed="rId2"/>
          <a:srcRect l="24471" t="27051" r="21988" b="29129"/>
          <a:stretch>
            <a:fillRect/>
          </a:stretch>
        </p:blipFill>
        <p:spPr>
          <a:xfrm>
            <a:off x="10507569" y="5871628"/>
            <a:ext cx="997007" cy="612000"/>
          </a:xfrm>
          <a:prstGeom prst="rect">
            <a:avLst/>
          </a:prstGeom>
        </p:spPr>
      </p:pic>
      <p:sp>
        <p:nvSpPr>
          <p:cNvPr id="19" name="Line 3"/>
          <p:cNvSpPr>
            <a:spLocks noChangeShapeType="1"/>
          </p:cNvSpPr>
          <p:nvPr userDrawn="1"/>
        </p:nvSpPr>
        <p:spPr bwMode="auto">
          <a:xfrm rot="10800000" flipH="1">
            <a:off x="4948767" y="485021"/>
            <a:ext cx="0" cy="1350962"/>
          </a:xfrm>
          <a:prstGeom prst="line">
            <a:avLst/>
          </a:prstGeom>
          <a:noFill/>
          <a:ln w="635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1800"/>
          </a:p>
        </p:txBody>
      </p:sp>
      <p:sp>
        <p:nvSpPr>
          <p:cNvPr id="21" name="Rectangle 6"/>
          <p:cNvSpPr>
            <a:spLocks/>
          </p:cNvSpPr>
          <p:nvPr userDrawn="1"/>
        </p:nvSpPr>
        <p:spPr bwMode="auto">
          <a:xfrm>
            <a:off x="0" y="485021"/>
            <a:ext cx="262467" cy="1350962"/>
          </a:xfrm>
          <a:prstGeom prst="rect">
            <a:avLst/>
          </a:prstGeom>
          <a:solidFill>
            <a:srgbClr val="E0373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fr-FR" sz="180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262468" y="886600"/>
            <a:ext cx="4686297" cy="2769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FF"/>
                </a:solidFill>
                <a:latin typeface="+mj-lt"/>
                <a:sym typeface="Gill Sans" charset="0"/>
              </a:rPr>
              <a:t>University of Luxembourg</a:t>
            </a:r>
          </a:p>
        </p:txBody>
      </p:sp>
      <p:pic>
        <p:nvPicPr>
          <p:cNvPr id="29" name="Picture 3">
            <a:extLst>
              <a:ext uri="{FF2B5EF4-FFF2-40B4-BE49-F238E27FC236}">
                <a16:creationId xmlns:a16="http://schemas.microsoft.com/office/drawing/2014/main" id="{7926DA6A-4A0D-4F60-B872-E9E2261D65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5039"/>
          <a:stretch/>
        </p:blipFill>
        <p:spPr>
          <a:xfrm>
            <a:off x="-1" y="0"/>
            <a:ext cx="12192001" cy="6913122"/>
          </a:xfrm>
          <a:prstGeom prst="rect">
            <a:avLst/>
          </a:prstGeom>
        </p:spPr>
      </p:pic>
      <p:sp>
        <p:nvSpPr>
          <p:cNvPr id="30" name="Rectangle 2">
            <a:extLst>
              <a:ext uri="{FF2B5EF4-FFF2-40B4-BE49-F238E27FC236}">
                <a16:creationId xmlns:a16="http://schemas.microsoft.com/office/drawing/2014/main" id="{C411090A-B0D9-41FD-8600-C4E8671B7197}"/>
              </a:ext>
            </a:extLst>
          </p:cNvPr>
          <p:cNvSpPr>
            <a:spLocks/>
          </p:cNvSpPr>
          <p:nvPr userDrawn="1"/>
        </p:nvSpPr>
        <p:spPr bwMode="auto">
          <a:xfrm>
            <a:off x="-2" y="484581"/>
            <a:ext cx="12192000" cy="2007167"/>
          </a:xfrm>
          <a:prstGeom prst="rect">
            <a:avLst/>
          </a:prstGeom>
          <a:solidFill>
            <a:schemeClr val="tx1">
              <a:lumMod val="95000"/>
              <a:lumOff val="5000"/>
              <a:alpha val="2980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>
                    <a:alpha val="29803"/>
                  </a:srgbClr>
                </a:solidFill>
                <a:miter lim="800000"/>
                <a:headEnd/>
                <a:tailEnd/>
              </a14:hiddenLine>
            </a:ext>
          </a:extLst>
        </p:spPr>
        <p:txBody>
          <a:bodyPr lIns="0" tIns="180000" rIns="0" bIns="0" anchor="b" anchorCtr="0"/>
          <a:lstStyle/>
          <a:p>
            <a:endParaRPr lang="fr-FR" sz="1800" dirty="0">
              <a:solidFill>
                <a:srgbClr val="FFFFFF"/>
              </a:solidFill>
            </a:endParaRPr>
          </a:p>
        </p:txBody>
      </p:sp>
      <p:sp>
        <p:nvSpPr>
          <p:cNvPr id="31" name="Rectangle 6">
            <a:extLst>
              <a:ext uri="{FF2B5EF4-FFF2-40B4-BE49-F238E27FC236}">
                <a16:creationId xmlns:a16="http://schemas.microsoft.com/office/drawing/2014/main" id="{0126B90B-4A94-48FB-B321-21E790E9AB80}"/>
              </a:ext>
            </a:extLst>
          </p:cNvPr>
          <p:cNvSpPr>
            <a:spLocks/>
          </p:cNvSpPr>
          <p:nvPr userDrawn="1"/>
        </p:nvSpPr>
        <p:spPr bwMode="auto">
          <a:xfrm>
            <a:off x="1" y="485021"/>
            <a:ext cx="346635" cy="2007166"/>
          </a:xfrm>
          <a:prstGeom prst="rect">
            <a:avLst/>
          </a:prstGeom>
          <a:solidFill>
            <a:srgbClr val="00AADC"/>
          </a:solidFill>
          <a:ln>
            <a:noFill/>
          </a:ln>
        </p:spPr>
        <p:txBody>
          <a:bodyPr lIns="0" tIns="0" rIns="0" bIns="0"/>
          <a:lstStyle/>
          <a:p>
            <a:endParaRPr lang="fr-FR" sz="1800">
              <a:solidFill>
                <a:srgbClr val="FFFFFF"/>
              </a:solidFill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DAEC784-1001-46B9-85DD-AE859A6304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722590" y="692777"/>
            <a:ext cx="5333443" cy="795387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LU" dirty="0"/>
              <a:t> </a:t>
            </a:r>
            <a:endParaRPr lang="en-US" dirty="0"/>
          </a:p>
        </p:txBody>
      </p:sp>
      <p:pic>
        <p:nvPicPr>
          <p:cNvPr id="33" name="Image 6" descr="Bande_Logo_UNI_PP_right_long.eps">
            <a:extLst>
              <a:ext uri="{FF2B5EF4-FFF2-40B4-BE49-F238E27FC236}">
                <a16:creationId xmlns:a16="http://schemas.microsoft.com/office/drawing/2014/main" id="{213318BB-3B77-454F-B292-C3BB1684B4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2627" r="2651" b="18390"/>
          <a:stretch/>
        </p:blipFill>
        <p:spPr bwMode="auto">
          <a:xfrm>
            <a:off x="-1" y="5087955"/>
            <a:ext cx="12212283" cy="182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486444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UL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/>
          </p:cNvSpPr>
          <p:nvPr userDrawn="1"/>
        </p:nvSpPr>
        <p:spPr bwMode="auto">
          <a:xfrm>
            <a:off x="0" y="0"/>
            <a:ext cx="12192000" cy="1257300"/>
          </a:xfrm>
          <a:prstGeom prst="rect">
            <a:avLst/>
          </a:prstGeom>
          <a:solidFill>
            <a:schemeClr val="bg1">
              <a:lumMod val="50000"/>
              <a:alpha val="79999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fr-FR" sz="1800" dirty="0"/>
              <a:t>  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-5030" y="241301"/>
            <a:ext cx="273971" cy="714157"/>
          </a:xfrm>
          <a:prstGeom prst="rect">
            <a:avLst/>
          </a:prstGeom>
          <a:solidFill>
            <a:srgbClr val="ED2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64632" y="266700"/>
            <a:ext cx="9173635" cy="9906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CH" dirty="0"/>
              <a:t>Click to edit Master title style</a:t>
            </a:r>
            <a:br>
              <a:rPr lang="fr-CH" dirty="0"/>
            </a:br>
            <a:br>
              <a:rPr lang="fr-CH" dirty="0"/>
            </a:br>
            <a:endParaRPr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62516" y="1800001"/>
            <a:ext cx="10848000" cy="4868863"/>
          </a:xfrm>
          <a:prstGeom prst="rect">
            <a:avLst/>
          </a:prstGeom>
        </p:spPr>
        <p:txBody>
          <a:bodyPr vert="horz" lIns="0" tIns="0" rIns="0" bIns="0"/>
          <a:lstStyle>
            <a:lvl1pPr>
              <a:buClr>
                <a:schemeClr val="accent2"/>
              </a:buClr>
              <a:buSzPct val="100000"/>
              <a:buFont typeface="Wingdings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Wingdings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2"/>
              </a:buClr>
              <a:buSzPct val="100000"/>
              <a:buFont typeface="Wingdings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2"/>
              </a:buClr>
              <a:buSzPct val="100000"/>
              <a:buFont typeface="Wingdings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2"/>
              </a:buClr>
              <a:buSzPct val="100000"/>
              <a:buFont typeface="Wingdings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CH" dirty="0"/>
              <a:t>Click to edit Master text styles</a:t>
            </a:r>
          </a:p>
          <a:p>
            <a:pPr lvl="1"/>
            <a:r>
              <a:rPr lang="fr-CH" dirty="0"/>
              <a:t>Second level</a:t>
            </a:r>
          </a:p>
          <a:p>
            <a:pPr lvl="2"/>
            <a:r>
              <a:rPr lang="fr-CH" dirty="0"/>
              <a:t>Third level</a:t>
            </a:r>
          </a:p>
          <a:p>
            <a:pPr lvl="3"/>
            <a:r>
              <a:rPr lang="fr-CH" dirty="0"/>
              <a:t>Fourth level</a:t>
            </a:r>
          </a:p>
          <a:p>
            <a:pPr lvl="4"/>
            <a:r>
              <a:rPr lang="fr-CH" dirty="0"/>
              <a:t>Fifth level</a:t>
            </a:r>
            <a:endParaRPr lang="en-US" dirty="0"/>
          </a:p>
        </p:txBody>
      </p:sp>
      <p:grpSp>
        <p:nvGrpSpPr>
          <p:cNvPr id="13" name="Group 20">
            <a:extLst>
              <a:ext uri="{FF2B5EF4-FFF2-40B4-BE49-F238E27FC236}">
                <a16:creationId xmlns:a16="http://schemas.microsoft.com/office/drawing/2014/main" id="{129D0E3B-C6F1-42FE-9F9F-828FC6E0D26B}"/>
              </a:ext>
            </a:extLst>
          </p:cNvPr>
          <p:cNvGrpSpPr/>
          <p:nvPr userDrawn="1"/>
        </p:nvGrpSpPr>
        <p:grpSpPr>
          <a:xfrm>
            <a:off x="10568950" y="538386"/>
            <a:ext cx="1069353" cy="761384"/>
            <a:chOff x="6793675" y="550964"/>
            <a:chExt cx="867600" cy="607703"/>
          </a:xfrm>
        </p:grpSpPr>
        <p:grpSp>
          <p:nvGrpSpPr>
            <p:cNvPr id="19" name="Group 17">
              <a:extLst>
                <a:ext uri="{FF2B5EF4-FFF2-40B4-BE49-F238E27FC236}">
                  <a16:creationId xmlns:a16="http://schemas.microsoft.com/office/drawing/2014/main" id="{C5B2EB34-CEB5-4938-B549-AF5DB5CFEF93}"/>
                </a:ext>
              </a:extLst>
            </p:cNvPr>
            <p:cNvGrpSpPr/>
            <p:nvPr userDrawn="1"/>
          </p:nvGrpSpPr>
          <p:grpSpPr>
            <a:xfrm>
              <a:off x="6793675" y="550964"/>
              <a:ext cx="867600" cy="576072"/>
              <a:chOff x="7778187" y="681228"/>
              <a:chExt cx="900000" cy="576072"/>
            </a:xfrm>
          </p:grpSpPr>
          <p:sp>
            <p:nvSpPr>
              <p:cNvPr id="21" name="Rounded Rectangle 18">
                <a:extLst>
                  <a:ext uri="{FF2B5EF4-FFF2-40B4-BE49-F238E27FC236}">
                    <a16:creationId xmlns:a16="http://schemas.microsoft.com/office/drawing/2014/main" id="{564FAEBC-AAE5-441C-B3DC-388FE7649BC4}"/>
                  </a:ext>
                </a:extLst>
              </p:cNvPr>
              <p:cNvSpPr/>
              <p:nvPr userDrawn="1"/>
            </p:nvSpPr>
            <p:spPr>
              <a:xfrm>
                <a:off x="7778187" y="681228"/>
                <a:ext cx="900000" cy="576072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6031CE2-4919-4E84-BF14-23485EEE1209}"/>
                  </a:ext>
                </a:extLst>
              </p:cNvPr>
              <p:cNvSpPr/>
              <p:nvPr userDrawn="1"/>
            </p:nvSpPr>
            <p:spPr>
              <a:xfrm>
                <a:off x="7778187" y="1088020"/>
                <a:ext cx="900000" cy="1692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sz="1800"/>
              </a:p>
            </p:txBody>
          </p:sp>
        </p:grpSp>
        <p:pic>
          <p:nvPicPr>
            <p:cNvPr id="20" name="Picture 21" descr="UNI_logo_quadri_def.pdf">
              <a:extLst>
                <a:ext uri="{FF2B5EF4-FFF2-40B4-BE49-F238E27FC236}">
                  <a16:creationId xmlns:a16="http://schemas.microsoft.com/office/drawing/2014/main" id="{8367971C-2D57-4784-999E-64BCDB8B9C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 l="24471" t="27051" r="21988" b="29129"/>
            <a:stretch>
              <a:fillRect/>
            </a:stretch>
          </p:blipFill>
          <p:spPr>
            <a:xfrm>
              <a:off x="6944400" y="658757"/>
              <a:ext cx="610801" cy="499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802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>
            <a:extLst>
              <a:ext uri="{FF2B5EF4-FFF2-40B4-BE49-F238E27FC236}">
                <a16:creationId xmlns:a16="http://schemas.microsoft.com/office/drawing/2014/main" id="{A6883815-F9FA-45D8-842B-FCDCC66B5880}"/>
              </a:ext>
            </a:extLst>
          </p:cNvPr>
          <p:cNvSpPr/>
          <p:nvPr/>
        </p:nvSpPr>
        <p:spPr>
          <a:xfrm>
            <a:off x="304801" y="228601"/>
            <a:ext cx="11595100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D367FA36-3363-48CF-8B86-E5C708C60FA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5354639"/>
            <a:ext cx="11631083" cy="1330325"/>
            <a:chOff x="-3905250" y="4294188"/>
            <a:chExt cx="13011150" cy="1892300"/>
          </a:xfrm>
        </p:grpSpPr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9551A48F-31AD-4D46-8F06-654BAAF931E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90F2E626-AF61-4768-9037-2713A03EF4E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56228133-0F59-4618-B8C4-F99CC9AA8FF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DAA69D62-D68F-4BD4-AAB8-5F268557D47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 useBgFill="1">
          <p:nvSpPr>
            <p:cNvPr id="10" name="Freeform 10">
              <a:extLst>
                <a:ext uri="{FF2B5EF4-FFF2-40B4-BE49-F238E27FC236}">
                  <a16:creationId xmlns:a16="http://schemas.microsoft.com/office/drawing/2014/main" id="{ADBAEB2E-D62B-4ACE-AAE4-BE0A6BB51BE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2DFBB3D-AFB5-42A8-89B6-C202B6213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0F7CCBD-CC4A-4D8C-9F30-D7DB06D92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F9299AB-91EB-4AFD-B612-64B370340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7885B-68C9-46DE-8469-4FE3D9E99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22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14" r:id="rId3"/>
    <p:sldLayoutId id="2147483823" r:id="rId4"/>
    <p:sldLayoutId id="2147483835" r:id="rId5"/>
    <p:sldLayoutId id="2147483848" r:id="rId6"/>
    <p:sldLayoutId id="2147483862" r:id="rId7"/>
    <p:sldLayoutId id="2147483863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41EE42B-7559-49A0-84AE-FA398203BF38}"/>
              </a:ext>
            </a:extLst>
          </p:cNvPr>
          <p:cNvSpPr/>
          <p:nvPr/>
        </p:nvSpPr>
        <p:spPr>
          <a:xfrm>
            <a:off x="304801" y="228601"/>
            <a:ext cx="11595100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grpSp>
        <p:nvGrpSpPr>
          <p:cNvPr id="3075" name="Group 15">
            <a:extLst>
              <a:ext uri="{FF2B5EF4-FFF2-40B4-BE49-F238E27FC236}">
                <a16:creationId xmlns:a16="http://schemas.microsoft.com/office/drawing/2014/main" id="{64B3A0AF-8488-4245-8B42-C2ABCCA581C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1679576"/>
            <a:ext cx="11631083" cy="1330325"/>
            <a:chOff x="-3905251" y="4294188"/>
            <a:chExt cx="13027839" cy="1892300"/>
          </a:xfrm>
        </p:grpSpPr>
        <p:sp>
          <p:nvSpPr>
            <p:cNvPr id="3083" name="Freeform 14">
              <a:extLst>
                <a:ext uri="{FF2B5EF4-FFF2-40B4-BE49-F238E27FC236}">
                  <a16:creationId xmlns:a16="http://schemas.microsoft.com/office/drawing/2014/main" id="{B71D509D-9CFF-4022-964D-6387868465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3084" name="Freeform 18">
              <a:extLst>
                <a:ext uri="{FF2B5EF4-FFF2-40B4-BE49-F238E27FC236}">
                  <a16:creationId xmlns:a16="http://schemas.microsoft.com/office/drawing/2014/main" id="{A05F1F2F-67DB-4259-B107-23CAEB1816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3085" name="Freeform 22">
              <a:extLst>
                <a:ext uri="{FF2B5EF4-FFF2-40B4-BE49-F238E27FC236}">
                  <a16:creationId xmlns:a16="http://schemas.microsoft.com/office/drawing/2014/main" id="{CB55E824-CD94-4E69-A139-7F51FCBF4AA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>
          <p:nvSpPr>
            <p:cNvPr id="3086" name="Freeform 26">
              <a:extLst>
                <a:ext uri="{FF2B5EF4-FFF2-40B4-BE49-F238E27FC236}">
                  <a16:creationId xmlns:a16="http://schemas.microsoft.com/office/drawing/2014/main" id="{BCC300B1-7FB9-4920-A19D-FBD8641DE1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DE" sz="2400"/>
            </a:p>
          </p:txBody>
        </p:sp>
        <p:sp useBgFill="1">
          <p:nvSpPr>
            <p:cNvPr id="3087" name="Freeform 10">
              <a:extLst>
                <a:ext uri="{FF2B5EF4-FFF2-40B4-BE49-F238E27FC236}">
                  <a16:creationId xmlns:a16="http://schemas.microsoft.com/office/drawing/2014/main" id="{10CBB99A-7DF7-47A9-A045-746127CCB56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DE" sz="2400"/>
            </a:p>
          </p:txBody>
        </p:sp>
      </p:grpSp>
      <p:sp>
        <p:nvSpPr>
          <p:cNvPr id="3076" name="Title Placeholder 1">
            <a:extLst>
              <a:ext uri="{FF2B5EF4-FFF2-40B4-BE49-F238E27FC236}">
                <a16:creationId xmlns:a16="http://schemas.microsoft.com/office/drawing/2014/main" id="{3401B53B-E25A-4056-A4A2-0A758764E85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338139"/>
            <a:ext cx="10972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Mastertitelformat bearbeiten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2EACD-FD73-4F59-9239-B161F485B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85518" y="6249989"/>
            <a:ext cx="5048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E7A00-E6B3-495A-B910-4CF4809A7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8233" y="6249989"/>
            <a:ext cx="50482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6309F-0C98-4CA4-B42D-E242F8685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21300" y="6249989"/>
            <a:ext cx="1549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D626F97-30F9-456C-9D35-5818EDFAB7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080" name="Text Placeholder 2">
            <a:extLst>
              <a:ext uri="{FF2B5EF4-FFF2-40B4-BE49-F238E27FC236}">
                <a16:creationId xmlns:a16="http://schemas.microsoft.com/office/drawing/2014/main" id="{3D57BDBE-F2FA-46EE-9623-661F40839E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62051" y="2674939"/>
            <a:ext cx="9878483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Mastertextformat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  <a:endParaRPr lang="en-US" altLang="en-US"/>
          </a:p>
        </p:txBody>
      </p:sp>
      <p:pic>
        <p:nvPicPr>
          <p:cNvPr id="3081" name="Picture 7" descr="bande_kleng">
            <a:extLst>
              <a:ext uri="{FF2B5EF4-FFF2-40B4-BE49-F238E27FC236}">
                <a16:creationId xmlns:a16="http://schemas.microsoft.com/office/drawing/2014/main" id="{1A8BF4EC-0554-4CCD-9D52-1F39953F7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5" r="3700" b="36719"/>
          <a:stretch>
            <a:fillRect/>
          </a:stretch>
        </p:blipFill>
        <p:spPr bwMode="auto">
          <a:xfrm>
            <a:off x="1" y="5876926"/>
            <a:ext cx="12255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4" descr="emblème outline+faculté_FLSHASE_FR">
            <a:extLst>
              <a:ext uri="{FF2B5EF4-FFF2-40B4-BE49-F238E27FC236}">
                <a16:creationId xmlns:a16="http://schemas.microsoft.com/office/drawing/2014/main" id="{68152D30-C9C7-4BF2-B0FD-9091FE7B4B34}"/>
              </a:ext>
            </a:extLst>
          </p:cNvPr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67" y="6594476"/>
            <a:ext cx="74168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04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anose="020B0600070205080204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anose="020B0600070205080204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anose="020B0600070205080204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anose="020B0600070205080204" pitchFamily="34" charset="-128"/>
          <a:cs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762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2pPr>
      <a:lvl3pPr marL="855663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3pPr>
      <a:lvl4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4pPr>
      <a:lvl5pPr marL="1462088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5A69F6-5E55-440D-B4B5-5BDF2295F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58" y="774638"/>
            <a:ext cx="11321671" cy="795387"/>
          </a:xfrm>
        </p:spPr>
        <p:txBody>
          <a:bodyPr>
            <a:noAutofit/>
          </a:bodyPr>
          <a:lstStyle/>
          <a:p>
            <a:r>
              <a:rPr lang="en-NL" sz="4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Varieties of Going Broke and </a:t>
            </a:r>
            <a:br>
              <a:rPr lang="fr-CH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NL" sz="4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European financial market integration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EDAEE3-FE0D-6CA6-1551-5BBF650DCB0D}"/>
              </a:ext>
            </a:extLst>
          </p:cNvPr>
          <p:cNvSpPr txBox="1"/>
          <p:nvPr/>
        </p:nvSpPr>
        <p:spPr>
          <a:xfrm>
            <a:off x="4060371" y="3592286"/>
            <a:ext cx="68186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Shawn Donnelly, University of Twente</a:t>
            </a:r>
          </a:p>
          <a:p>
            <a:r>
              <a:rPr lang="en-NL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 Howarth, University of Luxembourg</a:t>
            </a:r>
            <a:endParaRPr lang="en-NL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293E6-9B0F-D860-2E6B-A74F311B2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L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Varieties of Creditor &amp; Employee Rights</a:t>
            </a:r>
            <a:endParaRPr lang="en-L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3B076-7A54-406E-BC82-396F549000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L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Liberal: Ireland</a:t>
            </a:r>
          </a:p>
          <a:p>
            <a:pPr lvl="1"/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2-tier system liberali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 large compan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 bankruptcies first, then mid-size</a:t>
            </a:r>
          </a:p>
          <a:p>
            <a:pPr lvl="1"/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Examiner sorts out assets, liabilities, claims, can order restructuring and termination of contracts (1990-)</a:t>
            </a:r>
          </a:p>
          <a:p>
            <a:pPr lvl="1"/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Extended 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2021 to companies with less than 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€</a:t>
            </a:r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2.5m outstanding debt </a:t>
            </a:r>
          </a:p>
          <a:p>
            <a:pPr lvl="1"/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Prior law, still applied to smaller companies, </a:t>
            </a:r>
            <a:r>
              <a:rPr lang="fr-CH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statist: directors guilty until proven innocent, creditor rights nearly absolute, High Court enforces</a:t>
            </a:r>
          </a:p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088422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16CA-BE93-39AD-D0E2-6E22E69C0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516" y="160558"/>
            <a:ext cx="9173635" cy="990600"/>
          </a:xfrm>
        </p:spPr>
        <p:txBody>
          <a:bodyPr>
            <a:normAutofit/>
          </a:bodyPr>
          <a:lstStyle/>
          <a:p>
            <a:r>
              <a:rPr lang="en-NL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endParaRPr lang="en-L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C9CCA-8FD8-4468-D790-BDBCE39C1D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L" b="1">
                <a:latin typeface="Times New Roman" panose="02020603050405020304" pitchFamily="18" charset="0"/>
                <a:cs typeface="Times New Roman" panose="02020603050405020304" pitchFamily="18" charset="0"/>
              </a:rPr>
              <a:t>CMU plans for securiti</a:t>
            </a: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b="1">
                <a:latin typeface="Times New Roman" panose="02020603050405020304" pitchFamily="18" charset="0"/>
                <a:cs typeface="Times New Roman" panose="02020603050405020304" pitchFamily="18" charset="0"/>
              </a:rPr>
              <a:t>ations require harmoni</a:t>
            </a: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b="1">
                <a:latin typeface="Times New Roman" panose="02020603050405020304" pitchFamily="18" charset="0"/>
                <a:cs typeface="Times New Roman" panose="02020603050405020304" pitchFamily="18" charset="0"/>
              </a:rPr>
              <a:t>ation of multiple </a:t>
            </a: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issues </a:t>
            </a:r>
            <a:r>
              <a:rPr lang="en-NL" b="1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fr-CH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</a:t>
            </a: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L" b="1">
                <a:latin typeface="Times New Roman" panose="02020603050405020304" pitchFamily="18" charset="0"/>
                <a:cs typeface="Times New Roman" panose="02020603050405020304" pitchFamily="18" charset="0"/>
              </a:rPr>
              <a:t>changing national law: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creditor rights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employee rights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the public interest in ensuring company survival</a:t>
            </a:r>
          </a:p>
          <a:p>
            <a:pPr lvl="1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interests</a:t>
            </a:r>
            <a:endParaRPr lang="en-NL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521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38A76-98BC-3D46-7A50-C44AA986D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516" y="97971"/>
            <a:ext cx="9173635" cy="990600"/>
          </a:xfrm>
        </p:spPr>
        <p:txBody>
          <a:bodyPr>
            <a:noAutofit/>
          </a:bodyPr>
          <a:lstStyle/>
          <a:p>
            <a:r>
              <a:rPr lang="en-NL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endParaRPr lang="en-L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BD6C3-6654-F410-0AAA-4FBC743CA3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ongoing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soft (OMC-style) coordination:</a:t>
            </a:r>
          </a:p>
          <a:p>
            <a:pPr lvl="1"/>
            <a:r>
              <a:rPr lang="fr-CH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practice information sharing</a:t>
            </a:r>
          </a:p>
          <a:p>
            <a:pPr lvl="1"/>
            <a:r>
              <a:rPr lang="fr-CH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benchmarking</a:t>
            </a:r>
          </a:p>
          <a:p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Harmonisation 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limited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fr-CH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fr-CH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‘harmonisation’ </a:t>
            </a:r>
            <a:r>
              <a:rPr lang="fr-CH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fr-CH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CH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best </a:t>
            </a:r>
            <a:r>
              <a:rPr lang="fr-CH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avoided</a:t>
            </a:r>
            <a:r>
              <a:rPr lang="fr-CH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05968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1BD30-4E0F-8CFE-FAF8-C1488CC4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L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Capital Markets &amp; Securiti</a:t>
            </a:r>
            <a:r>
              <a:rPr lang="fr-CH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ations</a:t>
            </a:r>
            <a:endParaRPr lang="en-L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0D8B08-9439-5FE4-5F8E-A60C868825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Capital Markets Union (CMU)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in Europe 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failed</a:t>
            </a:r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contribute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Securiti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ed debt a key requirement for deep capital pools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Key component of money market funds </a:t>
            </a:r>
          </a:p>
          <a:p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Securiti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ations require legal certainty over the debt instruments within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endParaRPr lang="en-NL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Bankruptcy and corporate debt restructuring need to be swift and certain </a:t>
            </a:r>
          </a:p>
          <a:p>
            <a:pPr marL="0" indent="0">
              <a:buNone/>
            </a:pP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9283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DFA72-9AF2-3C2B-4936-B585840BE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L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Capital Markets &amp; Securiti</a:t>
            </a:r>
            <a:r>
              <a:rPr lang="fr-CH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ations</a:t>
            </a:r>
            <a:endParaRPr lang="en-LU" sz="4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C600A0-EFDF-54DF-8D54-BBF676021F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2771" y="1800001"/>
            <a:ext cx="11364686" cy="4868863"/>
          </a:xfrm>
        </p:spPr>
        <p:txBody>
          <a:bodyPr/>
          <a:lstStyle/>
          <a:p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EU insolvency law 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to harmoni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e national practice</a:t>
            </a:r>
          </a:p>
          <a:p>
            <a:pPr lvl="1"/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Differing rights of creditors, employees persist, long court procedures</a:t>
            </a:r>
          </a:p>
          <a:p>
            <a:pPr lvl="1"/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Despite 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2019 Directive on corporate restructuring</a:t>
            </a:r>
          </a:p>
          <a:p>
            <a:r>
              <a:rPr lang="en-NL" sz="3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argument</a:t>
            </a:r>
            <a:r>
              <a:rPr lang="en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intergovernmental deadlock driven by incompatible institutionali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ed </a:t>
            </a:r>
            <a:r>
              <a:rPr lang="fr-CH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 </a:t>
            </a:r>
            <a:r>
              <a:rPr lang="en-NL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bankruptcy r</a:t>
            </a:r>
            <a:r>
              <a:rPr lang="fr-CH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egimes</a:t>
            </a:r>
            <a:endParaRPr lang="en-NL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 Creditor, stakeholder rights defended easily in national courts</a:t>
            </a:r>
          </a:p>
          <a:p>
            <a:pPr lvl="1"/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 Three varieties of going broke </a:t>
            </a:r>
            <a:r>
              <a:rPr lang="fr-CH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L">
                <a:latin typeface="Times New Roman" panose="02020603050405020304" pitchFamily="18" charset="0"/>
                <a:cs typeface="Times New Roman" panose="02020603050405020304" pitchFamily="18" charset="0"/>
              </a:rPr>
              <a:t>apply to restructuring</a:t>
            </a:r>
          </a:p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973544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19008-C4B4-B4D7-C9FC-64AC1E830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L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Varieties of Going Broke</a:t>
            </a:r>
            <a:endParaRPr lang="en-L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35A9E-8FE6-AF67-5608-0D53A9F727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NL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Corporatist, Statist and Liberal varieties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Building on 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varieties of capitalism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CH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r-CH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fr-CH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varieties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 kept alive by legal activity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Involving both company law (CL) and bankruptcy law (BL)</a:t>
            </a:r>
            <a:endParaRPr lang="fr-CH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NL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L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389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026B9-5250-2C5C-CF4B-3DD96D21C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L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Varieties of Going Broke</a:t>
            </a:r>
            <a:r>
              <a:rPr lang="fr-CH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CH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fr-CH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CH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L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B1F80-5847-4323-5627-F087533757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2516" y="1589315"/>
            <a:ext cx="10848000" cy="5079550"/>
          </a:xfrm>
        </p:spPr>
        <p:txBody>
          <a:bodyPr/>
          <a:lstStyle/>
          <a:p>
            <a:endParaRPr lang="fr-CH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NL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Corporatist: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CL recogni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es rights of investors/creditors and employees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Courts oversee whether agreement is equitable before finali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</a:p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057856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5D6F1-438B-FF19-F8E1-6A159AB9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L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Varieties of Going Broke</a:t>
            </a:r>
            <a:r>
              <a:rPr lang="fr-CH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CH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fr-CH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CH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4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989ED-D96D-1698-34FC-0E4DB209F9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L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Statist: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BL recogni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es rights of state as proxy for investors/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creditors/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Public interest arguments may </a:t>
            </a:r>
            <a:r>
              <a:rPr lang="fr-CH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further delays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Courts oversee whether agreement is equitable before finali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0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0FB1D-AD20-8F15-605F-131D12917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L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Varieties of Going Broke</a:t>
            </a:r>
            <a:r>
              <a:rPr lang="fr-CH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CH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fr-CH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CH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4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AED84-9BB9-5941-8A92-7ACB6DE7E2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NL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Liberal: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CL &amp; BL instal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 a manager to determine investor claims, distribution of assets, but also termination of contracts together with debt restructuring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26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9FA3C-CD96-3491-64DA-8A7E08351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L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Varieties of Creditor &amp; Employee Rights</a:t>
            </a:r>
            <a:endParaRPr lang="en-L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91E21-BB65-E15B-1211-C4CB5A3497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L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Corporatist: Germany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CL imposes strong rights for employees, 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 (1999) frames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restructuring</a:t>
            </a:r>
            <a:endParaRPr lang="en-NL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olvency administrator drafts plan, creditors &amp; social partners given time to negotiate/litigate: up to 10 years in court for fraud allegations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Creditors have privileged status in final plan</a:t>
            </a:r>
          </a:p>
          <a:p>
            <a:pPr marL="0" indent="0">
              <a:buNone/>
            </a:pP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4061529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E154-EBAA-F833-E563-A30A545C0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L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Varieties of Creditor &amp; Employee Rights</a:t>
            </a:r>
            <a:endParaRPr lang="en-L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2258C-761A-AEA9-36B6-41FEAF375B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L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Statist: France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BL places rights of employees and the interest of the state (including tax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obligations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) above creditors</a:t>
            </a: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Court-appointed administrators advise solution: </a:t>
            </a:r>
            <a:r>
              <a:rPr lang="en-GB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Redressement</a:t>
            </a:r>
            <a:r>
              <a:rPr lang="en-GB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judiciare</a:t>
            </a:r>
            <a:endParaRPr lang="en-NL" sz="3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Courts oversee whether agreement is equitable before finali</a:t>
            </a:r>
            <a:r>
              <a:rPr lang="fr-C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</a:p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64576123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theme1.xml><?xml version="1.0" encoding="utf-8"?>
<a:theme xmlns:a="http://schemas.openxmlformats.org/drawingml/2006/main" name="Cover">
  <a:themeElements>
    <a:clrScheme name="UN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ellen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606121503634f60aadbd34f286ff3d9 xmlns="b9887ba6-eee9-4706-bbef-3d72972728aa">
      <Terms xmlns="http://schemas.microsoft.com/office/infopath/2007/PartnerControls"/>
    </o606121503634f60aadbd34f286ff3d9>
    <a60e8a9bb7a5498084be0308f3b51622 xmlns="b9887ba6-eee9-4706-bbef-3d72972728aa">
      <Terms xmlns="http://schemas.microsoft.com/office/infopath/2007/PartnerControls"/>
    </a60e8a9bb7a5498084be0308f3b51622>
    <TaxCatchAll xmlns="b9887ba6-eee9-4706-bbef-3d72972728aa" xsi:nil="true"/>
    <lcf76f155ced4ddcb4097134ff3c332f xmlns="d7fdb427-705e-4651-b7e1-435379de573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BED464ECF30641A60EAA923A330B1F" ma:contentTypeVersion="23" ma:contentTypeDescription="Create a new document." ma:contentTypeScope="" ma:versionID="5946c93db07b79d37cfa2b4dc4bb11bc">
  <xsd:schema xmlns:xsd="http://www.w3.org/2001/XMLSchema" xmlns:xs="http://www.w3.org/2001/XMLSchema" xmlns:p="http://schemas.microsoft.com/office/2006/metadata/properties" xmlns:ns2="b9887ba6-eee9-4706-bbef-3d72972728aa" xmlns:ns3="d7fdb427-705e-4651-b7e1-435379de573a" targetNamespace="http://schemas.microsoft.com/office/2006/metadata/properties" ma:root="true" ma:fieldsID="09a41816301a08066b7839d3f63ca8c3" ns2:_="" ns3:_="">
    <xsd:import namespace="b9887ba6-eee9-4706-bbef-3d72972728aa"/>
    <xsd:import namespace="d7fdb427-705e-4651-b7e1-435379de573a"/>
    <xsd:element name="properties">
      <xsd:complexType>
        <xsd:sequence>
          <xsd:element name="documentManagement">
            <xsd:complexType>
              <xsd:all>
                <xsd:element ref="ns2:o606121503634f60aadbd34f286ff3d9" minOccurs="0"/>
                <xsd:element ref="ns2:a60e8a9bb7a5498084be0308f3b51622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887ba6-eee9-4706-bbef-3d72972728aa" elementFormDefault="qualified">
    <xsd:import namespace="http://schemas.microsoft.com/office/2006/documentManagement/types"/>
    <xsd:import namespace="http://schemas.microsoft.com/office/infopath/2007/PartnerControls"/>
    <xsd:element name="o606121503634f60aadbd34f286ff3d9" ma:index="8" nillable="true" ma:taxonomy="true" ma:internalName="o606121503634f60aadbd34f286ff3d9" ma:taxonomyFieldName="Document_x0020_Category" ma:displayName="Document Category" ma:readOnly="false" ma:fieldId="{86061215-0363-4f60-aadb-d34f286ff3d9}" ma:taxonomyMulti="true" ma:sspId="b1350db3-1762-4bf1-805b-8e7c55ddee46" ma:termSetId="8467628b-cc19-41c8-84de-1e197b3524f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60e8a9bb7a5498084be0308f3b51622" ma:index="10" nillable="true" ma:taxonomy="true" ma:internalName="a60e8a9bb7a5498084be0308f3b51622" ma:taxonomyFieldName="The_x0020_University" ma:displayName="The University" ma:readOnly="false" ma:fieldId="{a60e8a9b-b7a5-4980-84be-0308f3b51622}" ma:taxonomyMulti="true" ma:sspId="b1350db3-1762-4bf1-805b-8e7c55ddee46" ma:termSetId="d027352d-354c-4edb-9a10-0a26093ac2d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a29cc1e8-a01e-459f-bb89-2c635f871297}" ma:internalName="TaxCatchAll" ma:showField="CatchAllData" ma:web="b9887ba6-eee9-4706-bbef-3d72972728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db427-705e-4651-b7e1-435379de5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Balises d’images" ma:readOnly="false" ma:fieldId="{5cf76f15-5ced-4ddc-b409-7134ff3c332f}" ma:taxonomyMulti="true" ma:sspId="b1350db3-1762-4bf1-805b-8e7c55ddee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98ED64-7B45-41E5-A02A-C5B3011D71E5}">
  <ds:schemaRefs>
    <ds:schemaRef ds:uri="http://purl.org/dc/terms/"/>
    <ds:schemaRef ds:uri="http://schemas.openxmlformats.org/package/2006/metadata/core-properties"/>
    <ds:schemaRef ds:uri="b9887ba6-eee9-4706-bbef-3d72972728aa"/>
    <ds:schemaRef ds:uri="http://schemas.microsoft.com/office/2006/documentManagement/types"/>
    <ds:schemaRef ds:uri="http://purl.org/dc/elements/1.1/"/>
    <ds:schemaRef ds:uri="d7fdb427-705e-4651-b7e1-435379de573a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665C009-68F3-4546-A261-539F513AF3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887ba6-eee9-4706-bbef-3d72972728aa"/>
    <ds:schemaRef ds:uri="d7fdb427-705e-4651-b7e1-435379de57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0AB1B0-2E82-430D-9179-BF5CBE33FD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545</Words>
  <Application>Microsoft Macintosh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Candara</vt:lpstr>
      <vt:lpstr>Symbol</vt:lpstr>
      <vt:lpstr>Times New Roman</vt:lpstr>
      <vt:lpstr>Wingdings</vt:lpstr>
      <vt:lpstr>Cover</vt:lpstr>
      <vt:lpstr>Wellenform</vt:lpstr>
      <vt:lpstr>Varieties of Going Broke and  European financial market integration</vt:lpstr>
      <vt:lpstr>Capital Markets &amp; Securitisations</vt:lpstr>
      <vt:lpstr>Capital Markets &amp; Securitisations</vt:lpstr>
      <vt:lpstr>Varieties of Going Broke</vt:lpstr>
      <vt:lpstr>Varieties of Going Broke (cont.)</vt:lpstr>
      <vt:lpstr>Varieties of Going Broke (cont.)</vt:lpstr>
      <vt:lpstr>Varieties of Going Broke (cont.)</vt:lpstr>
      <vt:lpstr>Varieties of Creditor &amp; Employee Rights</vt:lpstr>
      <vt:lpstr>Varieties of Creditor &amp; Employee Rights</vt:lpstr>
      <vt:lpstr>Varieties of Creditor &amp; Employee Rights</vt:lpstr>
      <vt:lpstr>Assessment</vt:lpstr>
      <vt:lpstr>Assessment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Luxembourg</dc:title>
  <dc:subject/>
  <dc:creator>David Howarth</dc:creator>
  <cp:keywords/>
  <dc:description/>
  <cp:lastModifiedBy>David Howarth</cp:lastModifiedBy>
  <cp:revision>357</cp:revision>
  <cp:lastPrinted>2023-07-11T08:11:19Z</cp:lastPrinted>
  <dcterms:created xsi:type="dcterms:W3CDTF">2017-03-13T11:22:12Z</dcterms:created>
  <dcterms:modified xsi:type="dcterms:W3CDTF">2025-06-02T17:45:32Z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0x010100FDBED464ECF30641A60EAA923A330B1F</vt:lpwstr>
  </property>
</Properties>
</file>