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85" r:id="rId5"/>
  </p:sldMasterIdLst>
  <p:notesMasterIdLst>
    <p:notesMasterId r:id="rId12"/>
  </p:notesMasterIdLst>
  <p:sldIdLst>
    <p:sldId id="2147479061" r:id="rId6"/>
    <p:sldId id="2147479062" r:id="rId7"/>
    <p:sldId id="2147479063" r:id="rId8"/>
    <p:sldId id="2147479064" r:id="rId9"/>
    <p:sldId id="2147479066" r:id="rId10"/>
    <p:sldId id="21474790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8A22F"/>
    <a:srgbClr val="8787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581040B-5707-43D0-ADE8-F291362406F4}" v="6" dt="2025-05-30T08:05:14.07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6" d="100"/>
          <a:sy n="116" d="100"/>
        </p:scale>
        <p:origin x="354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theme" Target="theme/theme1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omas Smith" userId="2d2873ae-8cfe-4b92-97be-6bd87b62daea" providerId="ADAL" clId="{2581040B-5707-43D0-ADE8-F291362406F4}"/>
    <pc:docChg chg="undo redo custSel addSld delSld modSld sldOrd">
      <pc:chgData name="Thomas Smith" userId="2d2873ae-8cfe-4b92-97be-6bd87b62daea" providerId="ADAL" clId="{2581040B-5707-43D0-ADE8-F291362406F4}" dt="2025-05-30T08:12:22.597" v="1212" actId="47"/>
      <pc:docMkLst>
        <pc:docMk/>
      </pc:docMkLst>
      <pc:sldChg chg="del">
        <pc:chgData name="Thomas Smith" userId="2d2873ae-8cfe-4b92-97be-6bd87b62daea" providerId="ADAL" clId="{2581040B-5707-43D0-ADE8-F291362406F4}" dt="2025-05-30T08:12:22.597" v="1212" actId="47"/>
        <pc:sldMkLst>
          <pc:docMk/>
          <pc:sldMk cId="3965709254" sldId="259"/>
        </pc:sldMkLst>
      </pc:sldChg>
      <pc:sldChg chg="del">
        <pc:chgData name="Thomas Smith" userId="2d2873ae-8cfe-4b92-97be-6bd87b62daea" providerId="ADAL" clId="{2581040B-5707-43D0-ADE8-F291362406F4}" dt="2025-05-30T08:12:21.503" v="1208" actId="47"/>
        <pc:sldMkLst>
          <pc:docMk/>
          <pc:sldMk cId="3017054682" sldId="260"/>
        </pc:sldMkLst>
      </pc:sldChg>
      <pc:sldChg chg="del">
        <pc:chgData name="Thomas Smith" userId="2d2873ae-8cfe-4b92-97be-6bd87b62daea" providerId="ADAL" clId="{2581040B-5707-43D0-ADE8-F291362406F4}" dt="2025-05-30T08:12:21.004" v="1207" actId="47"/>
        <pc:sldMkLst>
          <pc:docMk/>
          <pc:sldMk cId="1228509472" sldId="354"/>
        </pc:sldMkLst>
      </pc:sldChg>
      <pc:sldChg chg="del">
        <pc:chgData name="Thomas Smith" userId="2d2873ae-8cfe-4b92-97be-6bd87b62daea" providerId="ADAL" clId="{2581040B-5707-43D0-ADE8-F291362406F4}" dt="2025-05-30T08:12:20.777" v="1206" actId="47"/>
        <pc:sldMkLst>
          <pc:docMk/>
          <pc:sldMk cId="1132119280" sldId="368"/>
        </pc:sldMkLst>
      </pc:sldChg>
      <pc:sldChg chg="del">
        <pc:chgData name="Thomas Smith" userId="2d2873ae-8cfe-4b92-97be-6bd87b62daea" providerId="ADAL" clId="{2581040B-5707-43D0-ADE8-F291362406F4}" dt="2025-05-30T08:12:21.956" v="1211" actId="47"/>
        <pc:sldMkLst>
          <pc:docMk/>
          <pc:sldMk cId="1544636779" sldId="369"/>
        </pc:sldMkLst>
      </pc:sldChg>
      <pc:sldChg chg="del">
        <pc:chgData name="Thomas Smith" userId="2d2873ae-8cfe-4b92-97be-6bd87b62daea" providerId="ADAL" clId="{2581040B-5707-43D0-ADE8-F291362406F4}" dt="2025-05-30T08:12:21.765" v="1210" actId="47"/>
        <pc:sldMkLst>
          <pc:docMk/>
          <pc:sldMk cId="208257610" sldId="370"/>
        </pc:sldMkLst>
      </pc:sldChg>
      <pc:sldChg chg="del">
        <pc:chgData name="Thomas Smith" userId="2d2873ae-8cfe-4b92-97be-6bd87b62daea" providerId="ADAL" clId="{2581040B-5707-43D0-ADE8-F291362406F4}" dt="2025-05-30T08:12:20.362" v="1204" actId="47"/>
        <pc:sldMkLst>
          <pc:docMk/>
          <pc:sldMk cId="1496585255" sldId="371"/>
        </pc:sldMkLst>
      </pc:sldChg>
      <pc:sldChg chg="del">
        <pc:chgData name="Thomas Smith" userId="2d2873ae-8cfe-4b92-97be-6bd87b62daea" providerId="ADAL" clId="{2581040B-5707-43D0-ADE8-F291362406F4}" dt="2025-05-30T08:12:19.915" v="1203" actId="47"/>
        <pc:sldMkLst>
          <pc:docMk/>
          <pc:sldMk cId="3760021395" sldId="372"/>
        </pc:sldMkLst>
      </pc:sldChg>
      <pc:sldChg chg="del">
        <pc:chgData name="Thomas Smith" userId="2d2873ae-8cfe-4b92-97be-6bd87b62daea" providerId="ADAL" clId="{2581040B-5707-43D0-ADE8-F291362406F4}" dt="2025-05-30T08:12:21.605" v="1209" actId="47"/>
        <pc:sldMkLst>
          <pc:docMk/>
          <pc:sldMk cId="646647729" sldId="2146848217"/>
        </pc:sldMkLst>
      </pc:sldChg>
      <pc:sldChg chg="del">
        <pc:chgData name="Thomas Smith" userId="2d2873ae-8cfe-4b92-97be-6bd87b62daea" providerId="ADAL" clId="{2581040B-5707-43D0-ADE8-F291362406F4}" dt="2025-05-30T08:12:20.631" v="1205" actId="47"/>
        <pc:sldMkLst>
          <pc:docMk/>
          <pc:sldMk cId="1381903602" sldId="2146848218"/>
        </pc:sldMkLst>
      </pc:sldChg>
      <pc:sldChg chg="modSp mod">
        <pc:chgData name="Thomas Smith" userId="2d2873ae-8cfe-4b92-97be-6bd87b62daea" providerId="ADAL" clId="{2581040B-5707-43D0-ADE8-F291362406F4}" dt="2025-05-30T07:51:27.985" v="198" actId="408"/>
        <pc:sldMkLst>
          <pc:docMk/>
          <pc:sldMk cId="4057156383" sldId="2147479062"/>
        </pc:sldMkLst>
        <pc:spChg chg="mod">
          <ac:chgData name="Thomas Smith" userId="2d2873ae-8cfe-4b92-97be-6bd87b62daea" providerId="ADAL" clId="{2581040B-5707-43D0-ADE8-F291362406F4}" dt="2025-05-30T07:50:21.267" v="172" actId="20577"/>
          <ac:spMkLst>
            <pc:docMk/>
            <pc:sldMk cId="4057156383" sldId="2147479062"/>
            <ac:spMk id="13" creationId="{DDD55CF4-CE3C-965A-1A37-69D1C7AFBF2E}"/>
          </ac:spMkLst>
        </pc:spChg>
        <pc:spChg chg="mod">
          <ac:chgData name="Thomas Smith" userId="2d2873ae-8cfe-4b92-97be-6bd87b62daea" providerId="ADAL" clId="{2581040B-5707-43D0-ADE8-F291362406F4}" dt="2025-05-30T07:51:19.300" v="196" actId="12788"/>
          <ac:spMkLst>
            <pc:docMk/>
            <pc:sldMk cId="4057156383" sldId="2147479062"/>
            <ac:spMk id="18" creationId="{EA043886-210D-9DA7-3FAC-B173972A9B03}"/>
          </ac:spMkLst>
        </pc:spChg>
        <pc:spChg chg="mod">
          <ac:chgData name="Thomas Smith" userId="2d2873ae-8cfe-4b92-97be-6bd87b62daea" providerId="ADAL" clId="{2581040B-5707-43D0-ADE8-F291362406F4}" dt="2025-05-30T07:51:27.985" v="198" actId="408"/>
          <ac:spMkLst>
            <pc:docMk/>
            <pc:sldMk cId="4057156383" sldId="2147479062"/>
            <ac:spMk id="19" creationId="{2C90D4A8-7DA8-FC20-9716-BC4C0E4998F2}"/>
          </ac:spMkLst>
        </pc:spChg>
        <pc:spChg chg="mod">
          <ac:chgData name="Thomas Smith" userId="2d2873ae-8cfe-4b92-97be-6bd87b62daea" providerId="ADAL" clId="{2581040B-5707-43D0-ADE8-F291362406F4}" dt="2025-05-30T07:51:27.985" v="198" actId="408"/>
          <ac:spMkLst>
            <pc:docMk/>
            <pc:sldMk cId="4057156383" sldId="2147479062"/>
            <ac:spMk id="20" creationId="{FB25E16F-F77D-FA97-D955-99AC59A7FFCE}"/>
          </ac:spMkLst>
        </pc:spChg>
        <pc:spChg chg="mod">
          <ac:chgData name="Thomas Smith" userId="2d2873ae-8cfe-4b92-97be-6bd87b62daea" providerId="ADAL" clId="{2581040B-5707-43D0-ADE8-F291362406F4}" dt="2025-05-30T07:51:27.985" v="198" actId="408"/>
          <ac:spMkLst>
            <pc:docMk/>
            <pc:sldMk cId="4057156383" sldId="2147479062"/>
            <ac:spMk id="21" creationId="{D194E6B3-5A1A-7D57-2572-629AF5C53763}"/>
          </ac:spMkLst>
        </pc:spChg>
        <pc:spChg chg="mod">
          <ac:chgData name="Thomas Smith" userId="2d2873ae-8cfe-4b92-97be-6bd87b62daea" providerId="ADAL" clId="{2581040B-5707-43D0-ADE8-F291362406F4}" dt="2025-05-30T07:51:27.985" v="198" actId="408"/>
          <ac:spMkLst>
            <pc:docMk/>
            <pc:sldMk cId="4057156383" sldId="2147479062"/>
            <ac:spMk id="24" creationId="{D6F93C66-5D33-FCF7-7B4D-898815A3C0B6}"/>
          </ac:spMkLst>
        </pc:spChg>
        <pc:spChg chg="mod">
          <ac:chgData name="Thomas Smith" userId="2d2873ae-8cfe-4b92-97be-6bd87b62daea" providerId="ADAL" clId="{2581040B-5707-43D0-ADE8-F291362406F4}" dt="2025-05-30T07:51:27.985" v="198" actId="408"/>
          <ac:spMkLst>
            <pc:docMk/>
            <pc:sldMk cId="4057156383" sldId="2147479062"/>
            <ac:spMk id="25" creationId="{34400714-90A2-9CCD-0BD6-5172BD8F2F62}"/>
          </ac:spMkLst>
        </pc:spChg>
        <pc:spChg chg="mod">
          <ac:chgData name="Thomas Smith" userId="2d2873ae-8cfe-4b92-97be-6bd87b62daea" providerId="ADAL" clId="{2581040B-5707-43D0-ADE8-F291362406F4}" dt="2025-05-30T07:51:27.985" v="198" actId="408"/>
          <ac:spMkLst>
            <pc:docMk/>
            <pc:sldMk cId="4057156383" sldId="2147479062"/>
            <ac:spMk id="26" creationId="{4B31655F-7FB6-0796-06A3-2813B27D8662}"/>
          </ac:spMkLst>
        </pc:spChg>
        <pc:spChg chg="mod">
          <ac:chgData name="Thomas Smith" userId="2d2873ae-8cfe-4b92-97be-6bd87b62daea" providerId="ADAL" clId="{2581040B-5707-43D0-ADE8-F291362406F4}" dt="2025-05-30T07:51:19.300" v="196" actId="12788"/>
          <ac:spMkLst>
            <pc:docMk/>
            <pc:sldMk cId="4057156383" sldId="2147479062"/>
            <ac:spMk id="27" creationId="{27BF27BF-F177-31E5-3ABE-12BCF530DC5A}"/>
          </ac:spMkLst>
        </pc:spChg>
      </pc:sldChg>
      <pc:sldChg chg="addSp delSp modSp add mod">
        <pc:chgData name="Thomas Smith" userId="2d2873ae-8cfe-4b92-97be-6bd87b62daea" providerId="ADAL" clId="{2581040B-5707-43D0-ADE8-F291362406F4}" dt="2025-05-30T07:59:11.174" v="211" actId="1035"/>
        <pc:sldMkLst>
          <pc:docMk/>
          <pc:sldMk cId="1370913178" sldId="2147479063"/>
        </pc:sldMkLst>
        <pc:spChg chg="add del mod">
          <ac:chgData name="Thomas Smith" userId="2d2873ae-8cfe-4b92-97be-6bd87b62daea" providerId="ADAL" clId="{2581040B-5707-43D0-ADE8-F291362406F4}" dt="2025-05-30T07:49:24.249" v="79" actId="478"/>
          <ac:spMkLst>
            <pc:docMk/>
            <pc:sldMk cId="1370913178" sldId="2147479063"/>
            <ac:spMk id="4" creationId="{BCA6BEE3-2BE1-CED2-1E54-3A4AACBC229F}"/>
          </ac:spMkLst>
        </pc:spChg>
        <pc:spChg chg="add del mod">
          <ac:chgData name="Thomas Smith" userId="2d2873ae-8cfe-4b92-97be-6bd87b62daea" providerId="ADAL" clId="{2581040B-5707-43D0-ADE8-F291362406F4}" dt="2025-05-30T07:58:54.962" v="199" actId="478"/>
          <ac:spMkLst>
            <pc:docMk/>
            <pc:sldMk cId="1370913178" sldId="2147479063"/>
            <ac:spMk id="5" creationId="{6D346350-BAD2-9EA6-49CF-E5C1BE4B75C6}"/>
          </ac:spMkLst>
        </pc:spChg>
        <pc:spChg chg="add mod">
          <ac:chgData name="Thomas Smith" userId="2d2873ae-8cfe-4b92-97be-6bd87b62daea" providerId="ADAL" clId="{2581040B-5707-43D0-ADE8-F291362406F4}" dt="2025-05-30T07:59:11.174" v="211" actId="1035"/>
          <ac:spMkLst>
            <pc:docMk/>
            <pc:sldMk cId="1370913178" sldId="2147479063"/>
            <ac:spMk id="6" creationId="{22D53DCC-2C84-154D-2DB0-B58BC4A92FE2}"/>
          </ac:spMkLst>
        </pc:spChg>
        <pc:spChg chg="mod">
          <ac:chgData name="Thomas Smith" userId="2d2873ae-8cfe-4b92-97be-6bd87b62daea" providerId="ADAL" clId="{2581040B-5707-43D0-ADE8-F291362406F4}" dt="2025-05-29T12:48:13.602" v="45" actId="20577"/>
          <ac:spMkLst>
            <pc:docMk/>
            <pc:sldMk cId="1370913178" sldId="2147479063"/>
            <ac:spMk id="7" creationId="{E91B01F7-0AB2-C9FC-5308-D6F525683C08}"/>
          </ac:spMkLst>
        </pc:spChg>
        <pc:spChg chg="del">
          <ac:chgData name="Thomas Smith" userId="2d2873ae-8cfe-4b92-97be-6bd87b62daea" providerId="ADAL" clId="{2581040B-5707-43D0-ADE8-F291362406F4}" dt="2025-05-30T07:49:21.851" v="78" actId="478"/>
          <ac:spMkLst>
            <pc:docMk/>
            <pc:sldMk cId="1370913178" sldId="2147479063"/>
            <ac:spMk id="13" creationId="{50A9907C-AB6C-9C9E-C7BA-091036D52D1F}"/>
          </ac:spMkLst>
        </pc:spChg>
        <pc:spChg chg="del">
          <ac:chgData name="Thomas Smith" userId="2d2873ae-8cfe-4b92-97be-6bd87b62daea" providerId="ADAL" clId="{2581040B-5707-43D0-ADE8-F291362406F4}" dt="2025-05-30T07:49:34.911" v="80" actId="478"/>
          <ac:spMkLst>
            <pc:docMk/>
            <pc:sldMk cId="1370913178" sldId="2147479063"/>
            <ac:spMk id="18" creationId="{D4B15F42-ABEE-32C7-6322-470D961B7535}"/>
          </ac:spMkLst>
        </pc:spChg>
        <pc:spChg chg="del mod">
          <ac:chgData name="Thomas Smith" userId="2d2873ae-8cfe-4b92-97be-6bd87b62daea" providerId="ADAL" clId="{2581040B-5707-43D0-ADE8-F291362406F4}" dt="2025-05-30T07:49:34.911" v="80" actId="478"/>
          <ac:spMkLst>
            <pc:docMk/>
            <pc:sldMk cId="1370913178" sldId="2147479063"/>
            <ac:spMk id="19" creationId="{813ABCAA-1238-BA3C-934D-3990E8730E72}"/>
          </ac:spMkLst>
        </pc:spChg>
        <pc:spChg chg="del">
          <ac:chgData name="Thomas Smith" userId="2d2873ae-8cfe-4b92-97be-6bd87b62daea" providerId="ADAL" clId="{2581040B-5707-43D0-ADE8-F291362406F4}" dt="2025-05-30T07:49:34.911" v="80" actId="478"/>
          <ac:spMkLst>
            <pc:docMk/>
            <pc:sldMk cId="1370913178" sldId="2147479063"/>
            <ac:spMk id="20" creationId="{AD9BE953-F2D4-1426-25D7-507B0FE73728}"/>
          </ac:spMkLst>
        </pc:spChg>
        <pc:spChg chg="del">
          <ac:chgData name="Thomas Smith" userId="2d2873ae-8cfe-4b92-97be-6bd87b62daea" providerId="ADAL" clId="{2581040B-5707-43D0-ADE8-F291362406F4}" dt="2025-05-30T07:49:34.911" v="80" actId="478"/>
          <ac:spMkLst>
            <pc:docMk/>
            <pc:sldMk cId="1370913178" sldId="2147479063"/>
            <ac:spMk id="21" creationId="{822A2244-D41A-742E-2F6B-DDFA8C6AC8C6}"/>
          </ac:spMkLst>
        </pc:spChg>
        <pc:spChg chg="del">
          <ac:chgData name="Thomas Smith" userId="2d2873ae-8cfe-4b92-97be-6bd87b62daea" providerId="ADAL" clId="{2581040B-5707-43D0-ADE8-F291362406F4}" dt="2025-05-30T07:49:34.911" v="80" actId="478"/>
          <ac:spMkLst>
            <pc:docMk/>
            <pc:sldMk cId="1370913178" sldId="2147479063"/>
            <ac:spMk id="24" creationId="{95202636-41F1-FC96-0D4B-99CB6EDA35CC}"/>
          </ac:spMkLst>
        </pc:spChg>
        <pc:spChg chg="del">
          <ac:chgData name="Thomas Smith" userId="2d2873ae-8cfe-4b92-97be-6bd87b62daea" providerId="ADAL" clId="{2581040B-5707-43D0-ADE8-F291362406F4}" dt="2025-05-30T07:49:34.911" v="80" actId="478"/>
          <ac:spMkLst>
            <pc:docMk/>
            <pc:sldMk cId="1370913178" sldId="2147479063"/>
            <ac:spMk id="25" creationId="{7CAD8795-1DFD-36D3-2107-F7A805BD6DCE}"/>
          </ac:spMkLst>
        </pc:spChg>
        <pc:spChg chg="del">
          <ac:chgData name="Thomas Smith" userId="2d2873ae-8cfe-4b92-97be-6bd87b62daea" providerId="ADAL" clId="{2581040B-5707-43D0-ADE8-F291362406F4}" dt="2025-05-30T07:49:34.911" v="80" actId="478"/>
          <ac:spMkLst>
            <pc:docMk/>
            <pc:sldMk cId="1370913178" sldId="2147479063"/>
            <ac:spMk id="26" creationId="{D9D51E74-11D9-E9A5-138E-A9EC948DA2FD}"/>
          </ac:spMkLst>
        </pc:spChg>
        <pc:spChg chg="del">
          <ac:chgData name="Thomas Smith" userId="2d2873ae-8cfe-4b92-97be-6bd87b62daea" providerId="ADAL" clId="{2581040B-5707-43D0-ADE8-F291362406F4}" dt="2025-05-30T07:49:34.911" v="80" actId="478"/>
          <ac:spMkLst>
            <pc:docMk/>
            <pc:sldMk cId="1370913178" sldId="2147479063"/>
            <ac:spMk id="27" creationId="{3E4BE878-6D3C-1386-FA3C-A971705E4C70}"/>
          </ac:spMkLst>
        </pc:spChg>
      </pc:sldChg>
      <pc:sldChg chg="modSp add mod">
        <pc:chgData name="Thomas Smith" userId="2d2873ae-8cfe-4b92-97be-6bd87b62daea" providerId="ADAL" clId="{2581040B-5707-43D0-ADE8-F291362406F4}" dt="2025-05-30T08:04:39.915" v="859" actId="20577"/>
        <pc:sldMkLst>
          <pc:docMk/>
          <pc:sldMk cId="144223827" sldId="2147479064"/>
        </pc:sldMkLst>
        <pc:spChg chg="mod">
          <ac:chgData name="Thomas Smith" userId="2d2873ae-8cfe-4b92-97be-6bd87b62daea" providerId="ADAL" clId="{2581040B-5707-43D0-ADE8-F291362406F4}" dt="2025-05-30T08:04:39.915" v="859" actId="20577"/>
          <ac:spMkLst>
            <pc:docMk/>
            <pc:sldMk cId="144223827" sldId="2147479064"/>
            <ac:spMk id="6" creationId="{846F5758-4DE5-9012-8092-5EBAEE55A7DD}"/>
          </ac:spMkLst>
        </pc:spChg>
        <pc:spChg chg="mod">
          <ac:chgData name="Thomas Smith" userId="2d2873ae-8cfe-4b92-97be-6bd87b62daea" providerId="ADAL" clId="{2581040B-5707-43D0-ADE8-F291362406F4}" dt="2025-05-30T08:00:15.666" v="258" actId="20577"/>
          <ac:spMkLst>
            <pc:docMk/>
            <pc:sldMk cId="144223827" sldId="2147479064"/>
            <ac:spMk id="7" creationId="{4B01516B-4818-DB6B-B4EE-D327E6400900}"/>
          </ac:spMkLst>
        </pc:spChg>
      </pc:sldChg>
      <pc:sldChg chg="modSp add mod">
        <pc:chgData name="Thomas Smith" userId="2d2873ae-8cfe-4b92-97be-6bd87b62daea" providerId="ADAL" clId="{2581040B-5707-43D0-ADE8-F291362406F4}" dt="2025-05-30T08:12:07.289" v="1202" actId="20577"/>
        <pc:sldMkLst>
          <pc:docMk/>
          <pc:sldMk cId="3286440353" sldId="2147479065"/>
        </pc:sldMkLst>
        <pc:spChg chg="mod">
          <ac:chgData name="Thomas Smith" userId="2d2873ae-8cfe-4b92-97be-6bd87b62daea" providerId="ADAL" clId="{2581040B-5707-43D0-ADE8-F291362406F4}" dt="2025-05-30T08:12:07.289" v="1202" actId="20577"/>
          <ac:spMkLst>
            <pc:docMk/>
            <pc:sldMk cId="3286440353" sldId="2147479065"/>
            <ac:spMk id="6" creationId="{5F8F011C-C840-1FD5-633B-0B29AD8BFC8A}"/>
          </ac:spMkLst>
        </pc:spChg>
        <pc:spChg chg="mod">
          <ac:chgData name="Thomas Smith" userId="2d2873ae-8cfe-4b92-97be-6bd87b62daea" providerId="ADAL" clId="{2581040B-5707-43D0-ADE8-F291362406F4}" dt="2025-05-30T08:08:53.065" v="1113" actId="20577"/>
          <ac:spMkLst>
            <pc:docMk/>
            <pc:sldMk cId="3286440353" sldId="2147479065"/>
            <ac:spMk id="7" creationId="{B8240249-F757-5C14-92C9-6AED245C4326}"/>
          </ac:spMkLst>
        </pc:spChg>
      </pc:sldChg>
      <pc:sldChg chg="modSp add mod ord">
        <pc:chgData name="Thomas Smith" userId="2d2873ae-8cfe-4b92-97be-6bd87b62daea" providerId="ADAL" clId="{2581040B-5707-43D0-ADE8-F291362406F4}" dt="2025-05-30T08:08:19.969" v="1051" actId="20577"/>
        <pc:sldMkLst>
          <pc:docMk/>
          <pc:sldMk cId="1917453047" sldId="2147479066"/>
        </pc:sldMkLst>
        <pc:spChg chg="mod">
          <ac:chgData name="Thomas Smith" userId="2d2873ae-8cfe-4b92-97be-6bd87b62daea" providerId="ADAL" clId="{2581040B-5707-43D0-ADE8-F291362406F4}" dt="2025-05-30T08:08:19.969" v="1051" actId="20577"/>
          <ac:spMkLst>
            <pc:docMk/>
            <pc:sldMk cId="1917453047" sldId="2147479066"/>
            <ac:spMk id="6" creationId="{AFC82B6F-C9A8-A4DD-F562-DDBFBE89911C}"/>
          </ac:spMkLst>
        </pc:spChg>
        <pc:spChg chg="mod">
          <ac:chgData name="Thomas Smith" userId="2d2873ae-8cfe-4b92-97be-6bd87b62daea" providerId="ADAL" clId="{2581040B-5707-43D0-ADE8-F291362406F4}" dt="2025-05-30T08:05:34.583" v="937" actId="20577"/>
          <ac:spMkLst>
            <pc:docMk/>
            <pc:sldMk cId="1917453047" sldId="2147479066"/>
            <ac:spMk id="7" creationId="{DB6C1ABB-CE12-B7EB-D8DA-74E8C39C05C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4C29FF-EE2F-4272-8D28-FF0E8FECB70F}" type="datetimeFigureOut">
              <a:rPr lang="en-GB" smtClean="0"/>
              <a:t>29/05/2025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54E762-32ED-4ACF-AA40-5D64AAE939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23770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3150AF0B-8E8E-4162-868C-8DFD156D6AA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308808" y="0"/>
            <a:ext cx="8878658" cy="6858000"/>
          </a:xfrm>
          <a:custGeom>
            <a:avLst/>
            <a:gdLst>
              <a:gd name="connsiteX0" fmla="*/ 0 w 8878658"/>
              <a:gd name="connsiteY0" fmla="*/ 1 h 6858000"/>
              <a:gd name="connsiteX1" fmla="*/ 2 w 8878658"/>
              <a:gd name="connsiteY1" fmla="*/ 1 h 6858000"/>
              <a:gd name="connsiteX2" fmla="*/ 2 w 8878658"/>
              <a:gd name="connsiteY2" fmla="*/ 6857996 h 6858000"/>
              <a:gd name="connsiteX3" fmla="*/ 0 w 8878658"/>
              <a:gd name="connsiteY3" fmla="*/ 6858000 h 6858000"/>
              <a:gd name="connsiteX4" fmla="*/ 2 w 8878658"/>
              <a:gd name="connsiteY4" fmla="*/ 0 h 6858000"/>
              <a:gd name="connsiteX5" fmla="*/ 8878658 w 8878658"/>
              <a:gd name="connsiteY5" fmla="*/ 0 h 6858000"/>
              <a:gd name="connsiteX6" fmla="*/ 8878658 w 8878658"/>
              <a:gd name="connsiteY6" fmla="*/ 6858000 h 6858000"/>
              <a:gd name="connsiteX7" fmla="*/ 2 w 8878658"/>
              <a:gd name="connsiteY7" fmla="*/ 6858000 h 6858000"/>
              <a:gd name="connsiteX8" fmla="*/ 2 w 8878658"/>
              <a:gd name="connsiteY8" fmla="*/ 6857996 h 6858000"/>
              <a:gd name="connsiteX9" fmla="*/ 3600000 w 8878658"/>
              <a:gd name="connsiteY9" fmla="*/ 1 h 6858000"/>
              <a:gd name="connsiteX10" fmla="*/ 2 w 8878658"/>
              <a:gd name="connsiteY10" fmla="*/ 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878658" h="6858000">
                <a:moveTo>
                  <a:pt x="0" y="1"/>
                </a:moveTo>
                <a:lnTo>
                  <a:pt x="2" y="1"/>
                </a:lnTo>
                <a:lnTo>
                  <a:pt x="2" y="6857996"/>
                </a:lnTo>
                <a:lnTo>
                  <a:pt x="0" y="6858000"/>
                </a:lnTo>
                <a:close/>
                <a:moveTo>
                  <a:pt x="2" y="0"/>
                </a:moveTo>
                <a:lnTo>
                  <a:pt x="8878658" y="0"/>
                </a:lnTo>
                <a:lnTo>
                  <a:pt x="8878658" y="6858000"/>
                </a:lnTo>
                <a:lnTo>
                  <a:pt x="2" y="6858000"/>
                </a:lnTo>
                <a:lnTo>
                  <a:pt x="2" y="6857996"/>
                </a:lnTo>
                <a:lnTo>
                  <a:pt x="3600000" y="1"/>
                </a:lnTo>
                <a:lnTo>
                  <a:pt x="2" y="1"/>
                </a:lnTo>
                <a:close/>
              </a:path>
            </a:pathLst>
          </a:custGeom>
          <a:ln>
            <a:solidFill>
              <a:schemeClr val="bg1"/>
            </a:solidFill>
          </a:ln>
        </p:spPr>
        <p:txBody>
          <a:bodyPr wrap="square" anchor="ctr">
            <a:noAutofit/>
          </a:bodyPr>
          <a:lstStyle>
            <a:lvl1pPr algn="ctr">
              <a:defRPr>
                <a:ln>
                  <a:noFill/>
                </a:ln>
              </a:defRPr>
            </a:lvl1pPr>
          </a:lstStyle>
          <a:p>
            <a:r>
              <a:rPr lang="en-GB"/>
              <a:t>Click to add cover image</a:t>
            </a:r>
          </a:p>
          <a:p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9468863-ACC2-43D3-A4A8-79BB2E42C9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0000" y="2331189"/>
            <a:ext cx="4307303" cy="1488336"/>
          </a:xfrm>
        </p:spPr>
        <p:txBody>
          <a:bodyPr anchor="t"/>
          <a:lstStyle>
            <a:lvl1pPr algn="l">
              <a:spcBef>
                <a:spcPts val="0"/>
              </a:spcBef>
              <a:spcAft>
                <a:spcPts val="0"/>
              </a:spcAft>
              <a:defRPr sz="3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264D7EA-C568-4A1A-8FD4-6EA66E895AC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44427" y="3960586"/>
            <a:ext cx="3668205" cy="1106727"/>
          </a:xfr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900" b="0">
                <a:solidFill>
                  <a:srgbClr val="878787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add subtitle</a:t>
            </a:r>
          </a:p>
          <a:p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80F223F-4934-4E55-BF24-83144D6C8CD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360000"/>
            <a:ext cx="1838530" cy="720000"/>
          </a:xfrm>
          <a:prstGeom prst="rect">
            <a:avLst/>
          </a:prstGeom>
        </p:spPr>
      </p:pic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B529551F-668E-4E70-8E0E-8806E6271AE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40000" y="1849056"/>
            <a:ext cx="3436938" cy="333705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900">
                <a:solidFill>
                  <a:srgbClr val="878787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add Quarter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1DCFF3-72BA-45D7-ACB6-E0A65DCBEB76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3A488187-D7F3-4182-97D4-43A13D3D5E4F}" type="slidenum">
              <a:rPr lang="en-GB" b="1" smtClean="0">
                <a:solidFill>
                  <a:schemeClr val="accent1"/>
                </a:solidFill>
              </a:rPr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17205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4 Charts - 2">
            <a:extLst>
              <a:ext uri="{FF2B5EF4-FFF2-40B4-BE49-F238E27FC236}">
                <a16:creationId xmlns:a16="http://schemas.microsoft.com/office/drawing/2014/main" id="{6E94E9FB-581D-4B20-95BE-F512211819BF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151998" y="1260000"/>
            <a:ext cx="4524002" cy="252000"/>
          </a:xfrm>
        </p:spPr>
        <p:txBody>
          <a:bodyPr lIns="0" tIns="0" rIns="0" bIns="0">
            <a:noAutofit/>
          </a:bodyPr>
          <a:lstStyle>
            <a:lvl1pPr>
              <a:defRPr sz="12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add chart title</a:t>
            </a:r>
          </a:p>
        </p:txBody>
      </p:sp>
      <p:sp>
        <p:nvSpPr>
          <p:cNvPr id="11" name="4 Charts - 1">
            <a:extLst>
              <a:ext uri="{FF2B5EF4-FFF2-40B4-BE49-F238E27FC236}">
                <a16:creationId xmlns:a16="http://schemas.microsoft.com/office/drawing/2014/main" id="{F33C5D22-9BE6-4F7C-830C-B641F1FF4CE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159997" y="1263151"/>
            <a:ext cx="4500009" cy="252000"/>
          </a:xfrm>
        </p:spPr>
        <p:txBody>
          <a:bodyPr lIns="0" tIns="0" rIns="0" bIns="0">
            <a:noAutofit/>
          </a:bodyPr>
          <a:lstStyle>
            <a:lvl1pPr>
              <a:defRPr sz="12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add chart 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CDF758-9CA2-41D8-8084-4A895C65AB69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3A488187-D7F3-4182-97D4-43A13D3D5E4F}" type="slidenum">
              <a:rPr lang="en-GB" b="1" smtClean="0">
                <a:solidFill>
                  <a:schemeClr val="accent1"/>
                </a:solidFill>
              </a:rPr>
              <a:pPr/>
              <a:t>‹#›</a:t>
            </a:fld>
            <a:endParaRPr lang="en-GB"/>
          </a:p>
        </p:txBody>
      </p:sp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CD7B56F1-2C00-4DCF-BEFA-5E53E3DD45C3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2159998" y="1531868"/>
            <a:ext cx="4499949" cy="1979612"/>
          </a:xfrm>
        </p:spPr>
        <p:txBody>
          <a:bodyPr>
            <a:normAutofit/>
          </a:bodyPr>
          <a:lstStyle>
            <a:lvl1pPr marL="0" marR="0" indent="0" algn="just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 typeface="Arial" panose="020B0604020202020204" pitchFamily="34" charset="0"/>
              <a:buNone/>
              <a:tabLst/>
              <a:defRPr sz="1200"/>
            </a:lvl1pPr>
          </a:lstStyle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Right click and paste chart (55 x 125)</a:t>
            </a:r>
          </a:p>
        </p:txBody>
      </p:sp>
      <p:sp>
        <p:nvSpPr>
          <p:cNvPr id="20" name="Picture Placeholder 3">
            <a:extLst>
              <a:ext uri="{FF2B5EF4-FFF2-40B4-BE49-F238E27FC236}">
                <a16:creationId xmlns:a16="http://schemas.microsoft.com/office/drawing/2014/main" id="{5D0C603C-F76D-4891-ACAF-ACD445A0CF0F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7151998" y="1512000"/>
            <a:ext cx="4500000" cy="1979612"/>
          </a:xfrm>
        </p:spPr>
        <p:txBody>
          <a:bodyPr>
            <a:normAutofit/>
          </a:bodyPr>
          <a:lstStyle>
            <a:lvl1pPr marL="0" marR="0" indent="0" algn="just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 typeface="Arial" panose="020B0604020202020204" pitchFamily="34" charset="0"/>
              <a:buNone/>
              <a:tabLst/>
              <a:defRPr sz="1200"/>
            </a:lvl1pPr>
          </a:lstStyle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Right click and paste chart (55 x 125)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3DE29BDC-0B48-46C1-9099-D9A2013C3E4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add title</a:t>
            </a:r>
            <a:endParaRPr lang="en-GB"/>
          </a:p>
        </p:txBody>
      </p:sp>
      <p:sp>
        <p:nvSpPr>
          <p:cNvPr id="23" name="4 Charts - 2">
            <a:extLst>
              <a:ext uri="{FF2B5EF4-FFF2-40B4-BE49-F238E27FC236}">
                <a16:creationId xmlns:a16="http://schemas.microsoft.com/office/drawing/2014/main" id="{7DB60020-37F1-4C66-9B84-79E99EDF0264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7151998" y="3801515"/>
            <a:ext cx="4524002" cy="252000"/>
          </a:xfrm>
        </p:spPr>
        <p:txBody>
          <a:bodyPr lIns="0" tIns="0" rIns="0" bIns="0">
            <a:noAutofit/>
          </a:bodyPr>
          <a:lstStyle>
            <a:lvl1pPr>
              <a:defRPr sz="12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add chart title</a:t>
            </a:r>
          </a:p>
        </p:txBody>
      </p:sp>
      <p:sp>
        <p:nvSpPr>
          <p:cNvPr id="24" name="4 Charts - 1">
            <a:extLst>
              <a:ext uri="{FF2B5EF4-FFF2-40B4-BE49-F238E27FC236}">
                <a16:creationId xmlns:a16="http://schemas.microsoft.com/office/drawing/2014/main" id="{FD65C681-C2ED-4404-96F7-98FEFA8BAEFF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2159997" y="3804666"/>
            <a:ext cx="4500009" cy="252000"/>
          </a:xfrm>
        </p:spPr>
        <p:txBody>
          <a:bodyPr lIns="0" tIns="0" rIns="0" bIns="0">
            <a:noAutofit/>
          </a:bodyPr>
          <a:lstStyle>
            <a:lvl1pPr>
              <a:defRPr sz="12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add chart title</a:t>
            </a:r>
          </a:p>
        </p:txBody>
      </p:sp>
      <p:sp>
        <p:nvSpPr>
          <p:cNvPr id="25" name="Picture Placeholder 3">
            <a:extLst>
              <a:ext uri="{FF2B5EF4-FFF2-40B4-BE49-F238E27FC236}">
                <a16:creationId xmlns:a16="http://schemas.microsoft.com/office/drawing/2014/main" id="{72AC718C-14AD-4A70-BDF1-12E0CB0D1132}"/>
              </a:ext>
            </a:extLst>
          </p:cNvPr>
          <p:cNvSpPr>
            <a:spLocks noGrp="1"/>
          </p:cNvSpPr>
          <p:nvPr>
            <p:ph type="pic" sz="quarter" idx="36" hasCustomPrompt="1"/>
          </p:nvPr>
        </p:nvSpPr>
        <p:spPr>
          <a:xfrm>
            <a:off x="2159998" y="4073383"/>
            <a:ext cx="4499949" cy="1979612"/>
          </a:xfrm>
        </p:spPr>
        <p:txBody>
          <a:bodyPr>
            <a:normAutofit/>
          </a:bodyPr>
          <a:lstStyle>
            <a:lvl1pPr marL="0" marR="0" indent="0" algn="just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 typeface="Arial" panose="020B0604020202020204" pitchFamily="34" charset="0"/>
              <a:buNone/>
              <a:tabLst/>
              <a:defRPr sz="1200"/>
            </a:lvl1pPr>
          </a:lstStyle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Right click and paste chart (55 x 125)</a:t>
            </a:r>
          </a:p>
        </p:txBody>
      </p:sp>
      <p:sp>
        <p:nvSpPr>
          <p:cNvPr id="26" name="Picture Placeholder 3">
            <a:extLst>
              <a:ext uri="{FF2B5EF4-FFF2-40B4-BE49-F238E27FC236}">
                <a16:creationId xmlns:a16="http://schemas.microsoft.com/office/drawing/2014/main" id="{077C147D-7994-4752-AEEC-3C070F4AC346}"/>
              </a:ext>
            </a:extLst>
          </p:cNvPr>
          <p:cNvSpPr>
            <a:spLocks noGrp="1"/>
          </p:cNvSpPr>
          <p:nvPr>
            <p:ph type="pic" sz="quarter" idx="37" hasCustomPrompt="1"/>
          </p:nvPr>
        </p:nvSpPr>
        <p:spPr>
          <a:xfrm>
            <a:off x="7151998" y="4053515"/>
            <a:ext cx="4500000" cy="1979612"/>
          </a:xfrm>
        </p:spPr>
        <p:txBody>
          <a:bodyPr>
            <a:normAutofit/>
          </a:bodyPr>
          <a:lstStyle>
            <a:lvl1pPr marL="0" marR="0" indent="0" algn="just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 typeface="Arial" panose="020B0604020202020204" pitchFamily="34" charset="0"/>
              <a:buNone/>
              <a:tabLst/>
              <a:defRPr sz="1200"/>
            </a:lvl1pPr>
          </a:lstStyle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Right click and paste chart (55 x 125)</a:t>
            </a:r>
          </a:p>
        </p:txBody>
      </p:sp>
    </p:spTree>
    <p:extLst>
      <p:ext uri="{BB962C8B-B14F-4D97-AF65-F5344CB8AC3E}">
        <p14:creationId xmlns:p14="http://schemas.microsoft.com/office/powerpoint/2010/main" val="34354139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/Disclaim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4282C60-5253-4FF5-8C2E-5112E5AB539D}"/>
              </a:ext>
            </a:extLst>
          </p:cNvPr>
          <p:cNvSpPr txBox="1"/>
          <p:nvPr userDrawn="1"/>
        </p:nvSpPr>
        <p:spPr>
          <a:xfrm>
            <a:off x="540000" y="417150"/>
            <a:ext cx="3381375" cy="415498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GB" sz="2100" b="0">
                <a:solidFill>
                  <a:srgbClr val="878787"/>
                </a:solidFill>
                <a:latin typeface="+mj-lt"/>
              </a:rPr>
              <a:t>Contacts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70F7FE3-A7AD-499D-B714-54ABB99EB701}"/>
              </a:ext>
            </a:extLst>
          </p:cNvPr>
          <p:cNvSpPr txBox="1"/>
          <p:nvPr userDrawn="1"/>
        </p:nvSpPr>
        <p:spPr>
          <a:xfrm>
            <a:off x="6278452" y="423749"/>
            <a:ext cx="5370622" cy="415498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GB" sz="2100" b="0">
                <a:solidFill>
                  <a:srgbClr val="878787"/>
                </a:solidFill>
                <a:latin typeface="+mj-lt"/>
              </a:rPr>
              <a:t>Disclaimer and Methodology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6A7F429-2E9A-4D92-A36F-606808253480}"/>
              </a:ext>
            </a:extLst>
          </p:cNvPr>
          <p:cNvSpPr txBox="1"/>
          <p:nvPr userDrawn="1"/>
        </p:nvSpPr>
        <p:spPr>
          <a:xfrm>
            <a:off x="540000" y="1079999"/>
            <a:ext cx="5395050" cy="3319575"/>
          </a:xfrm>
          <a:prstGeom prst="rect">
            <a:avLst/>
          </a:prstGeom>
          <a:solidFill>
            <a:schemeClr val="bg2"/>
          </a:solidFill>
        </p:spPr>
        <p:txBody>
          <a:bodyPr wrap="square" lIns="180000" tIns="180000" rIns="180000" bIns="180000" numCol="2" spcCol="180000" rtlCol="0">
            <a:noAutofit/>
          </a:bodyPr>
          <a:lstStyle/>
          <a:p>
            <a:pPr algn="l"/>
            <a:r>
              <a:rPr lang="en-GB" sz="1050">
                <a:solidFill>
                  <a:schemeClr val="accent1"/>
                </a:solidFill>
                <a:latin typeface="+mj-lt"/>
              </a:rPr>
              <a:t>Research</a:t>
            </a:r>
          </a:p>
          <a:p>
            <a:pPr algn="l"/>
            <a:r>
              <a:rPr lang="en-GB" sz="900" b="1">
                <a:solidFill>
                  <a:schemeClr val="tx2"/>
                </a:solidFill>
                <a:latin typeface="+mn-lt"/>
              </a:rPr>
              <a:t>Julio Suarez</a:t>
            </a:r>
          </a:p>
          <a:p>
            <a:pPr algn="l"/>
            <a:r>
              <a:rPr lang="en-GB" sz="900" b="0">
                <a:solidFill>
                  <a:schemeClr val="tx2"/>
                </a:solidFill>
                <a:latin typeface="+mn-lt"/>
              </a:rPr>
              <a:t>Research Manager</a:t>
            </a:r>
          </a:p>
          <a:p>
            <a:pPr algn="l"/>
            <a:r>
              <a:rPr lang="en-GB" sz="900" b="0">
                <a:solidFill>
                  <a:schemeClr val="tx2"/>
                </a:solidFill>
                <a:latin typeface="+mn-lt"/>
              </a:rPr>
              <a:t>julio.suarez@afme.eu</a:t>
            </a:r>
          </a:p>
          <a:p>
            <a:pPr algn="l"/>
            <a:r>
              <a:rPr lang="en-GB" sz="900" b="0">
                <a:solidFill>
                  <a:schemeClr val="tx2"/>
                </a:solidFill>
                <a:latin typeface="+mn-lt"/>
              </a:rPr>
              <a:t>+44 (0)20 3828 2704</a:t>
            </a:r>
          </a:p>
          <a:p>
            <a:pPr algn="l"/>
            <a:endParaRPr lang="en-GB" sz="900" b="0">
              <a:solidFill>
                <a:schemeClr val="tx2"/>
              </a:solidFill>
              <a:latin typeface="+mn-lt"/>
            </a:endParaRPr>
          </a:p>
          <a:p>
            <a:pPr algn="l"/>
            <a:endParaRPr lang="en-GB" sz="1200" b="0">
              <a:solidFill>
                <a:schemeClr val="bg2"/>
              </a:solidFill>
              <a:latin typeface="+mn-lt"/>
            </a:endParaRPr>
          </a:p>
          <a:p>
            <a:pPr algn="l"/>
            <a:endParaRPr lang="en-GB" sz="1200" b="0">
              <a:solidFill>
                <a:schemeClr val="bg2"/>
              </a:solidFill>
              <a:latin typeface="+mn-lt"/>
            </a:endParaRPr>
          </a:p>
          <a:p>
            <a:pPr algn="l"/>
            <a:endParaRPr lang="en-GB" sz="1200">
              <a:solidFill>
                <a:schemeClr val="accent1"/>
              </a:solidFill>
              <a:latin typeface="+mj-lt"/>
            </a:endParaRPr>
          </a:p>
          <a:p>
            <a:pPr algn="l"/>
            <a:endParaRPr lang="en-GB" sz="1200">
              <a:solidFill>
                <a:schemeClr val="accent1"/>
              </a:solidFill>
              <a:latin typeface="+mj-lt"/>
            </a:endParaRPr>
          </a:p>
          <a:p>
            <a:pPr algn="l"/>
            <a:endParaRPr lang="en-GB" sz="1200">
              <a:solidFill>
                <a:schemeClr val="accent1"/>
              </a:solidFill>
              <a:latin typeface="+mj-lt"/>
            </a:endParaRPr>
          </a:p>
          <a:p>
            <a:pPr algn="l"/>
            <a:endParaRPr lang="en-GB" sz="1200">
              <a:solidFill>
                <a:schemeClr val="accent1"/>
              </a:solidFill>
              <a:latin typeface="+mj-lt"/>
            </a:endParaRPr>
          </a:p>
          <a:p>
            <a:pPr algn="l"/>
            <a:endParaRPr lang="en-GB" sz="1200">
              <a:solidFill>
                <a:schemeClr val="accent1"/>
              </a:solidFill>
              <a:latin typeface="+mj-lt"/>
            </a:endParaRPr>
          </a:p>
          <a:p>
            <a:pPr algn="l"/>
            <a:endParaRPr lang="en-GB" sz="1200">
              <a:solidFill>
                <a:schemeClr val="accent1"/>
              </a:solidFill>
              <a:latin typeface="+mj-lt"/>
            </a:endParaRPr>
          </a:p>
          <a:p>
            <a:pPr algn="l"/>
            <a:endParaRPr lang="en-GB" sz="1200">
              <a:solidFill>
                <a:schemeClr val="accent1"/>
              </a:solidFill>
              <a:latin typeface="+mj-lt"/>
            </a:endParaRPr>
          </a:p>
          <a:p>
            <a:pPr algn="l"/>
            <a:endParaRPr lang="en-GB" sz="1200">
              <a:solidFill>
                <a:schemeClr val="accent1"/>
              </a:solidFill>
              <a:latin typeface="+mj-lt"/>
            </a:endParaRPr>
          </a:p>
          <a:p>
            <a:pPr algn="l"/>
            <a:endParaRPr lang="en-GB" sz="1050">
              <a:solidFill>
                <a:schemeClr val="accent1"/>
              </a:solidFill>
              <a:latin typeface="+mj-lt"/>
            </a:endParaRPr>
          </a:p>
          <a:p>
            <a:pPr algn="l"/>
            <a:r>
              <a:rPr lang="en-GB" sz="1050">
                <a:solidFill>
                  <a:schemeClr val="accent1"/>
                </a:solidFill>
                <a:latin typeface="+mj-lt"/>
              </a:rPr>
              <a:t>Prudential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Michael Lever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Head of Prudential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Michael.Lever@afme.eu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+44 (0)20 3828 2685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900" b="1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1" i="0" u="none" strike="noStrike" kern="1200" cap="none" spc="0" normalizeH="0" baseline="0" noProof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Sahir</a:t>
            </a:r>
            <a:r>
              <a:rPr kumimoji="0" lang="en-GB" sz="9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Akbar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Director, Prudential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Sahir.Akbar@afme.eu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+44 (0)20 3828 2695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900" b="1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Sophie Jade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Associate, Prudential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Sophie.Jade@afme.eu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+44 (0)20 3828 2695</a:t>
            </a:r>
            <a:r>
              <a:rPr lang="en-GB" sz="900" b="0">
                <a:solidFill>
                  <a:schemeClr val="tx2"/>
                </a:solidFill>
                <a:latin typeface="+mn-lt"/>
              </a:rPr>
              <a:t>+</a:t>
            </a:r>
            <a:r>
              <a:rPr lang="en-GB" sz="1200" b="0">
                <a:solidFill>
                  <a:schemeClr val="bg2"/>
                </a:solidFill>
                <a:latin typeface="+mn-lt"/>
              </a:rPr>
              <a:t>44 (0)20 3828 2704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1356C99-52CD-47DE-83DD-B040354C7156}"/>
              </a:ext>
            </a:extLst>
          </p:cNvPr>
          <p:cNvSpPr txBox="1"/>
          <p:nvPr userDrawn="1"/>
        </p:nvSpPr>
        <p:spPr>
          <a:xfrm>
            <a:off x="6295050" y="1079998"/>
            <a:ext cx="5395050" cy="3319575"/>
          </a:xfrm>
          <a:prstGeom prst="rect">
            <a:avLst/>
          </a:prstGeom>
          <a:solidFill>
            <a:schemeClr val="bg2"/>
          </a:solidFill>
        </p:spPr>
        <p:txBody>
          <a:bodyPr wrap="square" lIns="180000" tIns="180000" rIns="180000" bIns="180000" numCol="1" spcCol="180000" rtlCol="0">
            <a:noAutofit/>
          </a:bodyPr>
          <a:lstStyle/>
          <a:p>
            <a:pPr algn="l"/>
            <a:r>
              <a:rPr lang="en-GB" sz="900" b="0">
                <a:solidFill>
                  <a:schemeClr val="tx2"/>
                </a:solidFill>
                <a:latin typeface="+mn-lt"/>
              </a:rPr>
              <a:t>Your receipt of this document is subject to paragraphs 3, 4, 5, 9, 10, 11 and 13 of the Terms of Use which are applicable to AFME’s website (available at </a:t>
            </a:r>
            <a:r>
              <a:rPr lang="en-GB" sz="900" b="0">
                <a:solidFill>
                  <a:schemeClr val="accent1"/>
                </a:solidFill>
                <a:latin typeface="+mn-lt"/>
              </a:rPr>
              <a:t>http://www.afme.eu/Legal/Terms-of-Use.aspx</a:t>
            </a:r>
            <a:r>
              <a:rPr lang="en-GB" sz="900" b="0">
                <a:solidFill>
                  <a:schemeClr val="tx2"/>
                </a:solidFill>
                <a:latin typeface="+mn-lt"/>
              </a:rPr>
              <a:t>) and, for the purposes of such Terms of Use, this document shall be considered a “Material” (regardless of whether you have received or accessed it via AFME’s website or otherwise).</a:t>
            </a:r>
          </a:p>
          <a:p>
            <a:pPr algn="l"/>
            <a:endParaRPr lang="en-GB" sz="900" b="0">
              <a:solidFill>
                <a:schemeClr val="tx2"/>
              </a:solidFill>
              <a:latin typeface="+mn-lt"/>
            </a:endParaRPr>
          </a:p>
          <a:p>
            <a:pPr algn="l"/>
            <a:r>
              <a:rPr lang="en-GB" sz="900" b="0">
                <a:solidFill>
                  <a:schemeClr val="tx2"/>
                </a:solidFill>
                <a:latin typeface="+mn-lt"/>
              </a:rPr>
              <a:t>AFME is registered on the EU Transparency Register, registration number 65110063986-76</a:t>
            </a:r>
          </a:p>
          <a:p>
            <a:pPr algn="l"/>
            <a:endParaRPr lang="en-GB" sz="900" b="0">
              <a:solidFill>
                <a:schemeClr val="tx2"/>
              </a:solidFill>
              <a:latin typeface="+mn-lt"/>
            </a:endParaRPr>
          </a:p>
          <a:p>
            <a:pPr algn="l"/>
            <a:r>
              <a:rPr lang="en-GB" sz="900" b="0">
                <a:solidFill>
                  <a:schemeClr val="tx2"/>
                </a:solidFill>
                <a:latin typeface="+mn-lt"/>
              </a:rPr>
              <a:t>For a description of the methodology of this report please visit</a:t>
            </a:r>
          </a:p>
          <a:p>
            <a:pPr algn="l"/>
            <a:r>
              <a:rPr lang="en-GB" sz="900" b="0">
                <a:solidFill>
                  <a:schemeClr val="accent1"/>
                </a:solidFill>
                <a:latin typeface="+mn-lt"/>
              </a:rPr>
              <a:t>https://www.afme.eu/en/reports/Statistics/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CE47FE0-CEB4-415C-8D46-EFE11FDAB340}"/>
              </a:ext>
            </a:extLst>
          </p:cNvPr>
          <p:cNvSpPr txBox="1"/>
          <p:nvPr userDrawn="1"/>
        </p:nvSpPr>
        <p:spPr>
          <a:xfrm>
            <a:off x="540000" y="4759574"/>
            <a:ext cx="5395050" cy="1378426"/>
          </a:xfrm>
          <a:prstGeom prst="rect">
            <a:avLst/>
          </a:prstGeom>
          <a:noFill/>
        </p:spPr>
        <p:txBody>
          <a:bodyPr wrap="square" lIns="0" tIns="0" rIns="180000" bIns="180000" numCol="3" spcCol="36000" rtlCol="0">
            <a:noAutofit/>
          </a:bodyPr>
          <a:lstStyle/>
          <a:p>
            <a:pPr algn="l"/>
            <a:r>
              <a:rPr lang="en-GB" sz="900" b="1">
                <a:solidFill>
                  <a:schemeClr val="tx2"/>
                </a:solidFill>
                <a:latin typeface="+mn-lt"/>
              </a:rPr>
              <a:t>London Office</a:t>
            </a:r>
          </a:p>
          <a:p>
            <a:pPr algn="l"/>
            <a:r>
              <a:rPr lang="en-GB" sz="900" b="0">
                <a:solidFill>
                  <a:schemeClr val="tx2"/>
                </a:solidFill>
                <a:latin typeface="+mn-lt"/>
              </a:rPr>
              <a:t>39th Floor</a:t>
            </a:r>
          </a:p>
          <a:p>
            <a:pPr algn="l"/>
            <a:r>
              <a:rPr lang="en-GB" sz="900" b="0">
                <a:solidFill>
                  <a:schemeClr val="tx2"/>
                </a:solidFill>
                <a:latin typeface="+mn-lt"/>
              </a:rPr>
              <a:t>25 Canada Square</a:t>
            </a:r>
          </a:p>
          <a:p>
            <a:pPr algn="l"/>
            <a:r>
              <a:rPr lang="en-GB" sz="900" b="0">
                <a:solidFill>
                  <a:schemeClr val="tx2"/>
                </a:solidFill>
                <a:latin typeface="+mn-lt"/>
              </a:rPr>
              <a:t>London E14 5LQ</a:t>
            </a:r>
          </a:p>
          <a:p>
            <a:pPr algn="l"/>
            <a:r>
              <a:rPr lang="en-GB" sz="900" b="0">
                <a:solidFill>
                  <a:schemeClr val="tx2"/>
                </a:solidFill>
                <a:latin typeface="+mn-lt"/>
              </a:rPr>
              <a:t>United Kingdom</a:t>
            </a:r>
          </a:p>
          <a:p>
            <a:pPr algn="l"/>
            <a:r>
              <a:rPr lang="en-GB" sz="900" b="0">
                <a:solidFill>
                  <a:schemeClr val="tx2"/>
                </a:solidFill>
                <a:latin typeface="+mn-lt"/>
              </a:rPr>
              <a:t>+44 (0)20 3828 2700</a:t>
            </a:r>
          </a:p>
          <a:p>
            <a:pPr algn="l"/>
            <a:endParaRPr lang="en-GB" sz="900" b="1">
              <a:solidFill>
                <a:schemeClr val="tx2"/>
              </a:solidFill>
              <a:latin typeface="+mn-lt"/>
            </a:endParaRPr>
          </a:p>
          <a:p>
            <a:pPr algn="l"/>
            <a:endParaRPr lang="en-GB" sz="900" b="1">
              <a:solidFill>
                <a:schemeClr val="tx2"/>
              </a:solidFill>
              <a:latin typeface="+mn-lt"/>
            </a:endParaRPr>
          </a:p>
          <a:p>
            <a:pPr algn="l"/>
            <a:r>
              <a:rPr lang="en-GB" sz="900" b="1">
                <a:solidFill>
                  <a:schemeClr val="tx2"/>
                </a:solidFill>
                <a:latin typeface="+mn-lt"/>
              </a:rPr>
              <a:t>Brussels Office</a:t>
            </a:r>
          </a:p>
          <a:p>
            <a:pPr algn="l"/>
            <a:r>
              <a:rPr lang="en-GB" sz="900" b="0">
                <a:solidFill>
                  <a:schemeClr val="tx2"/>
                </a:solidFill>
                <a:latin typeface="+mn-lt"/>
              </a:rPr>
              <a:t>Rue de la </a:t>
            </a:r>
            <a:r>
              <a:rPr lang="en-GB" sz="900" b="0" err="1">
                <a:solidFill>
                  <a:schemeClr val="tx2"/>
                </a:solidFill>
                <a:latin typeface="+mn-lt"/>
              </a:rPr>
              <a:t>Loi</a:t>
            </a:r>
            <a:r>
              <a:rPr lang="en-GB" sz="900" b="0">
                <a:solidFill>
                  <a:schemeClr val="tx2"/>
                </a:solidFill>
                <a:latin typeface="+mn-lt"/>
              </a:rPr>
              <a:t>, 82</a:t>
            </a:r>
          </a:p>
          <a:p>
            <a:pPr algn="l"/>
            <a:r>
              <a:rPr lang="en-GB" sz="900" b="0">
                <a:solidFill>
                  <a:schemeClr val="tx2"/>
                </a:solidFill>
                <a:latin typeface="+mn-lt"/>
              </a:rPr>
              <a:t>1040 Brussels</a:t>
            </a:r>
          </a:p>
          <a:p>
            <a:pPr algn="l"/>
            <a:r>
              <a:rPr lang="en-GB" sz="900" b="0">
                <a:solidFill>
                  <a:schemeClr val="tx2"/>
                </a:solidFill>
                <a:latin typeface="+mn-lt"/>
              </a:rPr>
              <a:t>Belgium</a:t>
            </a:r>
          </a:p>
          <a:p>
            <a:pPr algn="l"/>
            <a:r>
              <a:rPr lang="en-GB" sz="900" b="0">
                <a:solidFill>
                  <a:schemeClr val="tx2"/>
                </a:solidFill>
                <a:latin typeface="+mn-lt"/>
              </a:rPr>
              <a:t>+32 (0)2 788 3971</a:t>
            </a:r>
          </a:p>
          <a:p>
            <a:pPr algn="l"/>
            <a:endParaRPr lang="en-GB" sz="900" b="0">
              <a:solidFill>
                <a:schemeClr val="tx2"/>
              </a:solidFill>
              <a:latin typeface="+mn-lt"/>
            </a:endParaRPr>
          </a:p>
          <a:p>
            <a:pPr algn="l"/>
            <a:endParaRPr lang="en-GB" sz="900" b="0">
              <a:solidFill>
                <a:schemeClr val="tx2"/>
              </a:solidFill>
              <a:latin typeface="+mn-lt"/>
            </a:endParaRPr>
          </a:p>
          <a:p>
            <a:pPr algn="l"/>
            <a:endParaRPr lang="en-GB" sz="900" b="0">
              <a:solidFill>
                <a:schemeClr val="tx2"/>
              </a:solidFill>
              <a:latin typeface="+mn-lt"/>
            </a:endParaRPr>
          </a:p>
          <a:p>
            <a:pPr algn="l"/>
            <a:r>
              <a:rPr lang="en-GB" sz="900" b="1">
                <a:solidFill>
                  <a:schemeClr val="tx2"/>
                </a:solidFill>
                <a:latin typeface="+mn-lt"/>
              </a:rPr>
              <a:t>Frankfurt Office</a:t>
            </a:r>
          </a:p>
          <a:p>
            <a:pPr algn="l"/>
            <a:r>
              <a:rPr lang="en-GB" sz="900" b="0" err="1">
                <a:solidFill>
                  <a:schemeClr val="tx2"/>
                </a:solidFill>
                <a:latin typeface="+mn-lt"/>
              </a:rPr>
              <a:t>Skyper</a:t>
            </a:r>
            <a:r>
              <a:rPr lang="en-GB" sz="900" b="0">
                <a:solidFill>
                  <a:schemeClr val="tx2"/>
                </a:solidFill>
                <a:latin typeface="+mn-lt"/>
              </a:rPr>
              <a:t> Villa</a:t>
            </a:r>
          </a:p>
          <a:p>
            <a:pPr algn="l"/>
            <a:r>
              <a:rPr lang="en-GB" sz="900" b="0" err="1">
                <a:solidFill>
                  <a:schemeClr val="tx2"/>
                </a:solidFill>
                <a:latin typeface="+mn-lt"/>
              </a:rPr>
              <a:t>Taunusanlage</a:t>
            </a:r>
            <a:r>
              <a:rPr lang="en-GB" sz="900" b="0">
                <a:solidFill>
                  <a:schemeClr val="tx2"/>
                </a:solidFill>
                <a:latin typeface="+mn-lt"/>
              </a:rPr>
              <a:t> 1</a:t>
            </a:r>
          </a:p>
          <a:p>
            <a:pPr algn="l"/>
            <a:r>
              <a:rPr lang="en-GB" sz="900" b="0">
                <a:solidFill>
                  <a:schemeClr val="tx2"/>
                </a:solidFill>
                <a:latin typeface="+mn-lt"/>
              </a:rPr>
              <a:t>60329 Frankfurt am Main</a:t>
            </a:r>
          </a:p>
          <a:p>
            <a:pPr algn="l"/>
            <a:r>
              <a:rPr lang="en-GB" sz="900" b="0">
                <a:solidFill>
                  <a:schemeClr val="tx2"/>
                </a:solidFill>
                <a:latin typeface="+mn-lt"/>
              </a:rPr>
              <a:t>Germany</a:t>
            </a:r>
          </a:p>
          <a:p>
            <a:pPr algn="l"/>
            <a:r>
              <a:rPr lang="en-GB" sz="900" b="0">
                <a:solidFill>
                  <a:schemeClr val="tx2"/>
                </a:solidFill>
                <a:latin typeface="+mn-lt"/>
              </a:rPr>
              <a:t>+49 (0)69 5050 60 590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2E776A1-C0D2-4F77-9555-A3B311CED49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4640" y="6380262"/>
            <a:ext cx="722653" cy="2160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4B7681C4-F69F-4298-8163-1F0618700F68}"/>
              </a:ext>
            </a:extLst>
          </p:cNvPr>
          <p:cNvSpPr txBox="1"/>
          <p:nvPr userDrawn="1"/>
        </p:nvSpPr>
        <p:spPr>
          <a:xfrm>
            <a:off x="8747249" y="6344262"/>
            <a:ext cx="2942851" cy="2880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GB" sz="900">
                <a:solidFill>
                  <a:schemeClr val="accent1"/>
                </a:solidFill>
                <a:latin typeface="+mj-lt"/>
              </a:rPr>
              <a:t>Association for Financial Markets in Europe</a:t>
            </a:r>
          </a:p>
          <a:p>
            <a:pPr algn="l"/>
            <a:r>
              <a:rPr lang="en-GB" sz="900" b="1">
                <a:solidFill>
                  <a:schemeClr val="accent1"/>
                </a:solidFill>
                <a:latin typeface="+mj-lt"/>
              </a:rPr>
              <a:t>www.afme.eu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52A6CEF-5CE0-4B4D-B445-63686523B5B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6253316"/>
            <a:ext cx="3166002" cy="30354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B51B318-4948-4857-8647-6E3F72C9EF15}"/>
              </a:ext>
            </a:extLst>
          </p:cNvPr>
          <p:cNvSpPr txBox="1"/>
          <p:nvPr userDrawn="1"/>
        </p:nvSpPr>
        <p:spPr>
          <a:xfrm>
            <a:off x="934064" y="6253316"/>
            <a:ext cx="3687097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000" b="1">
                <a:solidFill>
                  <a:schemeClr val="tx2"/>
                </a:solidFill>
                <a:latin typeface="+mn-lt"/>
              </a:rPr>
              <a:t>Follow AFME on Twitter</a:t>
            </a:r>
          </a:p>
          <a:p>
            <a: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000">
                <a:solidFill>
                  <a:schemeClr val="tx2"/>
                </a:solidFill>
                <a:latin typeface="+mn-lt"/>
              </a:rPr>
              <a:t>@AFME_EU</a:t>
            </a:r>
          </a:p>
        </p:txBody>
      </p:sp>
    </p:spTree>
    <p:extLst>
      <p:ext uri="{BB962C8B-B14F-4D97-AF65-F5344CB8AC3E}">
        <p14:creationId xmlns:p14="http://schemas.microsoft.com/office/powerpoint/2010/main" val="12190713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B1E22C-2865-4403-A42D-80644125360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add title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FC702D-BB70-4AFA-AF9C-13D66DEB42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3pPr marL="342900" indent="-342900">
              <a:buFont typeface="Arial" panose="020B0604020202020204" pitchFamily="34" charset="0"/>
              <a:buChar char="•"/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0111CA7-C12D-4F50-B3BB-C2A73F491B4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A488187-D7F3-4182-97D4-43A13D3D5E4F}" type="slidenum">
              <a:rPr lang="en-GB" b="1" smtClean="0">
                <a:solidFill>
                  <a:schemeClr val="accent1"/>
                </a:solidFill>
              </a:rPr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52339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EBB74E-FD34-4F35-928B-8C8C00D1C5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add title</a:t>
            </a:r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6D2F85-FF92-4F35-B038-6455C4132D4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A488187-D7F3-4182-97D4-43A13D3D5E4F}" type="slidenum">
              <a:rPr lang="en-GB" b="1" smtClean="0">
                <a:solidFill>
                  <a:schemeClr val="accent1"/>
                </a:solidFill>
              </a:rPr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28122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63783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0B92824-FA14-422F-AD99-4E27B26BEAB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A488187-D7F3-4182-97D4-43A13D3D5E4F}" type="slidenum">
              <a:rPr lang="en-GB" b="1" smtClean="0"/>
              <a:pPr/>
              <a:t>‹#›</a:t>
            </a:fld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89B150E-2A99-4739-99D1-6ECDB8B6050B}"/>
              </a:ext>
            </a:extLst>
          </p:cNvPr>
          <p:cNvSpPr txBox="1"/>
          <p:nvPr userDrawn="1"/>
        </p:nvSpPr>
        <p:spPr>
          <a:xfrm>
            <a:off x="2159999" y="360000"/>
            <a:ext cx="5676300" cy="2908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GB" sz="2100" b="1">
                <a:solidFill>
                  <a:schemeClr val="bg1"/>
                </a:solidFill>
                <a:latin typeface="+mj-lt"/>
              </a:rPr>
              <a:t>Contents</a:t>
            </a:r>
          </a:p>
        </p:txBody>
      </p:sp>
    </p:spTree>
    <p:extLst>
      <p:ext uri="{BB962C8B-B14F-4D97-AF65-F5344CB8AC3E}">
        <p14:creationId xmlns:p14="http://schemas.microsoft.com/office/powerpoint/2010/main" val="14521499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1 Column">
    <p:bg>
      <p:bgPr>
        <a:solidFill>
          <a:srgbClr val="87878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7587F982-115F-4CF7-8952-AD06E1E9AFE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40000" y="1805125"/>
            <a:ext cx="11109074" cy="4332874"/>
          </a:xfrm>
        </p:spPr>
        <p:txBody>
          <a:bodyPr lIns="0" tIns="0" rIns="0" bIns="0" numCol="1" spcCol="540000">
            <a:normAutofit/>
          </a:bodyPr>
          <a:lstStyle>
            <a:lvl1pPr>
              <a:defRPr sz="1200">
                <a:solidFill>
                  <a:schemeClr val="bg1"/>
                </a:solidFill>
              </a:defRPr>
            </a:lvl1pPr>
            <a:lvl2pPr marL="0" indent="-342900">
              <a:buFont typeface="Arial" panose="020B0604020202020204" pitchFamily="34" charset="0"/>
              <a:buChar char="•"/>
              <a:defRPr sz="12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BDC4190-FF4B-4C4F-8AF6-2E443DD97A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add title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B362617-3316-412A-BF5F-D4F446931D45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3A488187-D7F3-4182-97D4-43A13D3D5E4F}" type="slidenum">
              <a:rPr lang="en-GB" b="1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69770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2 Columns">
    <p:bg>
      <p:bgPr>
        <a:solidFill>
          <a:srgbClr val="87878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7587F982-115F-4CF7-8952-AD06E1E9AFE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40000" y="1805125"/>
            <a:ext cx="5220000" cy="4332874"/>
          </a:xfrm>
        </p:spPr>
        <p:txBody>
          <a:bodyPr lIns="0" tIns="0" rIns="0" bIns="0" numCol="2" spcCol="540000">
            <a:normAutofit/>
          </a:bodyPr>
          <a:lstStyle>
            <a:lvl1pPr>
              <a:defRPr sz="1200">
                <a:solidFill>
                  <a:schemeClr val="bg1"/>
                </a:solidFill>
              </a:defRPr>
            </a:lvl1pPr>
            <a:lvl2pPr marL="0" indent="-342900">
              <a:buFont typeface="Arial" panose="020B0604020202020204" pitchFamily="34" charset="0"/>
              <a:buChar char="•"/>
              <a:defRPr sz="12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75DB3B3-BA96-4F25-A4A9-AF116A700C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add title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0B33902-ED66-46B8-AF55-FAF2E4E4E18B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3A488187-D7F3-4182-97D4-43A13D3D5E4F}" type="slidenum">
              <a:rPr lang="en-GB" b="1" smtClean="0"/>
              <a:pPr/>
              <a:t>‹#›</a:t>
            </a:fld>
            <a:endParaRPr lang="en-GB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7F35A3D7-67BE-4E50-8729-E1C2092A84F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431998" y="1805125"/>
            <a:ext cx="5220000" cy="4332874"/>
          </a:xfrm>
        </p:spPr>
        <p:txBody>
          <a:bodyPr lIns="0" tIns="0" rIns="0" bIns="0" numCol="2" spcCol="540000">
            <a:normAutofit/>
          </a:bodyPr>
          <a:lstStyle>
            <a:lvl1pPr>
              <a:defRPr sz="1200">
                <a:solidFill>
                  <a:schemeClr val="bg1"/>
                </a:solidFill>
              </a:defRPr>
            </a:lvl1pPr>
            <a:lvl2pPr marL="0" indent="-342900">
              <a:buFont typeface="Arial" panose="020B0604020202020204" pitchFamily="34" charset="0"/>
              <a:buChar char="•"/>
              <a:defRPr sz="12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8657864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Text - Gree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BC09B664-B938-4FC4-856C-A5168B2E82F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9600" y="1628774"/>
            <a:ext cx="11039474" cy="3969225"/>
          </a:xfrm>
        </p:spPr>
        <p:txBody>
          <a:bodyPr lIns="0" anchor="ctr">
            <a:normAutofit/>
          </a:bodyPr>
          <a:lstStyle>
            <a:lvl1pPr marL="0" indent="0">
              <a:buNone/>
              <a:defRPr sz="2800">
                <a:solidFill>
                  <a:schemeClr val="bg1"/>
                </a:solidFill>
                <a:latin typeface="+mj-lt"/>
              </a:defRPr>
            </a:lvl1pPr>
            <a:lvl2pPr marL="0" indent="0">
              <a:buNone/>
              <a:defRPr sz="1200">
                <a:solidFill>
                  <a:schemeClr val="bg1"/>
                </a:solidFill>
                <a:latin typeface="+mj-lt"/>
              </a:defRPr>
            </a:lvl2pPr>
            <a:lvl3pPr marL="914400" indent="0">
              <a:buNone/>
              <a:defRPr>
                <a:solidFill>
                  <a:schemeClr val="tx1"/>
                </a:solidFill>
                <a:latin typeface="+mj-lt"/>
              </a:defRPr>
            </a:lvl3pPr>
            <a:lvl4pPr>
              <a:defRPr>
                <a:solidFill>
                  <a:schemeClr val="tx1"/>
                </a:solidFill>
                <a:latin typeface="+mj-lt"/>
              </a:defRPr>
            </a:lvl4pPr>
            <a:lvl5pPr>
              <a:defRPr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136DBB6-126F-4CEB-92E7-7EC05EEE7A33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3A488187-D7F3-4182-97D4-43A13D3D5E4F}" type="slidenum">
              <a:rPr lang="en-GB" b="1" smtClean="0"/>
              <a:pPr/>
              <a:t>‹#›</a:t>
            </a:fld>
            <a:endParaRPr lang="en-GB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CE5054C-3167-4D31-8248-4A87664C731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add title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22961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Text - Grey">
    <p:bg>
      <p:bgPr>
        <a:solidFill>
          <a:srgbClr val="87878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BC09B664-B938-4FC4-856C-A5168B2E82F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9600" y="1628774"/>
            <a:ext cx="11039474" cy="3969225"/>
          </a:xfrm>
        </p:spPr>
        <p:txBody>
          <a:bodyPr lIns="0" anchor="ctr">
            <a:normAutofit/>
          </a:bodyPr>
          <a:lstStyle>
            <a:lvl1pPr marL="0" indent="0">
              <a:buNone/>
              <a:defRPr sz="2800">
                <a:solidFill>
                  <a:schemeClr val="bg1"/>
                </a:solidFill>
                <a:latin typeface="+mj-lt"/>
              </a:defRPr>
            </a:lvl1pPr>
            <a:lvl2pPr marL="0" indent="0">
              <a:buNone/>
              <a:defRPr sz="1200">
                <a:solidFill>
                  <a:schemeClr val="bg1"/>
                </a:solidFill>
                <a:latin typeface="+mj-lt"/>
              </a:defRPr>
            </a:lvl2pPr>
            <a:lvl3pPr marL="914400" indent="0">
              <a:buNone/>
              <a:defRPr>
                <a:solidFill>
                  <a:schemeClr val="tx1"/>
                </a:solidFill>
                <a:latin typeface="+mj-lt"/>
              </a:defRPr>
            </a:lvl3pPr>
            <a:lvl4pPr>
              <a:defRPr>
                <a:solidFill>
                  <a:schemeClr val="tx1"/>
                </a:solidFill>
                <a:latin typeface="+mj-lt"/>
              </a:defRPr>
            </a:lvl4pPr>
            <a:lvl5pPr>
              <a:defRPr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136DBB6-126F-4CEB-92E7-7EC05EEE7A33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3A488187-D7F3-4182-97D4-43A13D3D5E4F}" type="slidenum">
              <a:rPr lang="en-GB" b="1" smtClean="0"/>
              <a:pPr/>
              <a:t>‹#›</a:t>
            </a:fld>
            <a:endParaRPr lang="en-GB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CE5054C-3167-4D31-8248-4A87664C731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add title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6847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No Sifma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3150AF0B-8E8E-4162-868C-8DFD156D6AA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308808" y="0"/>
            <a:ext cx="8878658" cy="6858000"/>
          </a:xfrm>
          <a:custGeom>
            <a:avLst/>
            <a:gdLst>
              <a:gd name="connsiteX0" fmla="*/ 0 w 8878658"/>
              <a:gd name="connsiteY0" fmla="*/ 1 h 6858000"/>
              <a:gd name="connsiteX1" fmla="*/ 2 w 8878658"/>
              <a:gd name="connsiteY1" fmla="*/ 1 h 6858000"/>
              <a:gd name="connsiteX2" fmla="*/ 2 w 8878658"/>
              <a:gd name="connsiteY2" fmla="*/ 6857996 h 6858000"/>
              <a:gd name="connsiteX3" fmla="*/ 0 w 8878658"/>
              <a:gd name="connsiteY3" fmla="*/ 6858000 h 6858000"/>
              <a:gd name="connsiteX4" fmla="*/ 2 w 8878658"/>
              <a:gd name="connsiteY4" fmla="*/ 0 h 6858000"/>
              <a:gd name="connsiteX5" fmla="*/ 8878658 w 8878658"/>
              <a:gd name="connsiteY5" fmla="*/ 0 h 6858000"/>
              <a:gd name="connsiteX6" fmla="*/ 8878658 w 8878658"/>
              <a:gd name="connsiteY6" fmla="*/ 6858000 h 6858000"/>
              <a:gd name="connsiteX7" fmla="*/ 2 w 8878658"/>
              <a:gd name="connsiteY7" fmla="*/ 6858000 h 6858000"/>
              <a:gd name="connsiteX8" fmla="*/ 2 w 8878658"/>
              <a:gd name="connsiteY8" fmla="*/ 6857996 h 6858000"/>
              <a:gd name="connsiteX9" fmla="*/ 3600000 w 8878658"/>
              <a:gd name="connsiteY9" fmla="*/ 1 h 6858000"/>
              <a:gd name="connsiteX10" fmla="*/ 2 w 8878658"/>
              <a:gd name="connsiteY10" fmla="*/ 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878658" h="6858000">
                <a:moveTo>
                  <a:pt x="0" y="1"/>
                </a:moveTo>
                <a:lnTo>
                  <a:pt x="2" y="1"/>
                </a:lnTo>
                <a:lnTo>
                  <a:pt x="2" y="6857996"/>
                </a:lnTo>
                <a:lnTo>
                  <a:pt x="0" y="6858000"/>
                </a:lnTo>
                <a:close/>
                <a:moveTo>
                  <a:pt x="2" y="0"/>
                </a:moveTo>
                <a:lnTo>
                  <a:pt x="8878658" y="0"/>
                </a:lnTo>
                <a:lnTo>
                  <a:pt x="8878658" y="6858000"/>
                </a:lnTo>
                <a:lnTo>
                  <a:pt x="2" y="6858000"/>
                </a:lnTo>
                <a:lnTo>
                  <a:pt x="2" y="6857996"/>
                </a:lnTo>
                <a:lnTo>
                  <a:pt x="3600000" y="1"/>
                </a:lnTo>
                <a:lnTo>
                  <a:pt x="2" y="1"/>
                </a:lnTo>
                <a:close/>
              </a:path>
            </a:pathLst>
          </a:custGeom>
          <a:ln>
            <a:solidFill>
              <a:schemeClr val="bg1"/>
            </a:solidFill>
          </a:ln>
        </p:spPr>
        <p:txBody>
          <a:bodyPr wrap="square" anchor="ctr">
            <a:noAutofit/>
          </a:bodyPr>
          <a:lstStyle>
            <a:lvl1pPr algn="ctr">
              <a:defRPr>
                <a:ln>
                  <a:noFill/>
                </a:ln>
              </a:defRPr>
            </a:lvl1pPr>
          </a:lstStyle>
          <a:p>
            <a:r>
              <a:rPr lang="en-GB"/>
              <a:t>Click to add cover image</a:t>
            </a:r>
          </a:p>
          <a:p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9468863-ACC2-43D3-A4A8-79BB2E42C9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0000" y="2331189"/>
            <a:ext cx="4307303" cy="1488336"/>
          </a:xfrm>
        </p:spPr>
        <p:txBody>
          <a:bodyPr anchor="t"/>
          <a:lstStyle>
            <a:lvl1pPr algn="l">
              <a:spcBef>
                <a:spcPts val="0"/>
              </a:spcBef>
              <a:spcAft>
                <a:spcPts val="0"/>
              </a:spcAft>
              <a:defRPr sz="3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264D7EA-C568-4A1A-8FD4-6EA66E895AC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44427" y="3960586"/>
            <a:ext cx="3668205" cy="1106727"/>
          </a:xfr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900" b="0">
                <a:solidFill>
                  <a:srgbClr val="878787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add subtitle</a:t>
            </a:r>
          </a:p>
          <a:p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80F223F-4934-4E55-BF24-83144D6C8CD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360000"/>
            <a:ext cx="1838530" cy="720000"/>
          </a:xfrm>
          <a:prstGeom prst="rect">
            <a:avLst/>
          </a:prstGeom>
        </p:spPr>
      </p:pic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B529551F-668E-4E70-8E0E-8806E6271AE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40000" y="1849056"/>
            <a:ext cx="3436938" cy="333705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900">
                <a:solidFill>
                  <a:srgbClr val="878787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add Quarter</a:t>
            </a:r>
          </a:p>
        </p:txBody>
      </p:sp>
    </p:spTree>
    <p:extLst>
      <p:ext uri="{BB962C8B-B14F-4D97-AF65-F5344CB8AC3E}">
        <p14:creationId xmlns:p14="http://schemas.microsoft.com/office/powerpoint/2010/main" val="252928630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F39528-5F8B-4472-8900-3EF27B4A700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A488187-D7F3-4182-97D4-43A13D3D5E4F}" type="slidenum">
              <a:rPr lang="en-GB" b="1" smtClean="0"/>
              <a:pPr/>
              <a:t>‹#›</a:t>
            </a:fld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3795F300-012B-410C-9277-80D67BD3C0D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add title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56022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and Text with Ba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52763D24-5672-420B-824B-CAAC192FEEB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0" y="1260000"/>
            <a:ext cx="12192000" cy="1133475"/>
          </a:xfrm>
          <a:solidFill>
            <a:schemeClr val="accent1"/>
          </a:solidFill>
        </p:spPr>
        <p:txBody>
          <a:bodyPr lIns="540000" tIns="10800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bg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033632-DA44-47F6-87E2-4BBA7ADC2228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3A488187-D7F3-4182-97D4-43A13D3D5E4F}" type="slidenum">
              <a:rPr lang="en-GB" b="1" smtClean="0">
                <a:solidFill>
                  <a:schemeClr val="accent1"/>
                </a:solidFill>
              </a:rPr>
              <a:pPr/>
              <a:t>‹#›</a:t>
            </a:fld>
            <a:endParaRPr lang="en-GB"/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A050FCFD-7259-43D2-BCD6-B7FCC6FAAD4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276000" y="2753475"/>
            <a:ext cx="5375999" cy="3383800"/>
          </a:xfrm>
        </p:spPr>
        <p:txBody>
          <a:bodyPr lIns="0" tIns="0" rIns="0" bIns="0"/>
          <a:lstStyle>
            <a:lvl1pPr algn="just">
              <a:defRPr sz="1200"/>
            </a:lvl1pPr>
            <a:lvl2pPr marL="285750" indent="-285750">
              <a:buFont typeface="Arial" panose="020B0604020202020204" pitchFamily="34" charset="0"/>
              <a:buChar char="•"/>
              <a:defRPr sz="1200"/>
            </a:lvl2pPr>
            <a:lvl3pPr>
              <a:defRPr sz="12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8" name="4 Charts - 1">
            <a:extLst>
              <a:ext uri="{FF2B5EF4-FFF2-40B4-BE49-F238E27FC236}">
                <a16:creationId xmlns:a16="http://schemas.microsoft.com/office/drawing/2014/main" id="{C3DD0E7A-D393-4AD3-88B3-E10CDC48569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40000" y="2753475"/>
            <a:ext cx="5400000" cy="251999"/>
          </a:xfrm>
        </p:spPr>
        <p:txBody>
          <a:bodyPr lIns="0" tIns="0" rIns="0" bIns="0">
            <a:noAutofit/>
          </a:bodyPr>
          <a:lstStyle>
            <a:lvl1pPr>
              <a:defRPr sz="12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add chart title</a:t>
            </a:r>
          </a:p>
        </p:txBody>
      </p:sp>
      <p:sp>
        <p:nvSpPr>
          <p:cNvPr id="19" name="Picture Placeholder 9">
            <a:extLst>
              <a:ext uri="{FF2B5EF4-FFF2-40B4-BE49-F238E27FC236}">
                <a16:creationId xmlns:a16="http://schemas.microsoft.com/office/drawing/2014/main" id="{FDAF2235-A3B8-4176-AE06-33E4BDA90A02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540000" y="3077275"/>
            <a:ext cx="5400000" cy="30600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Right click and paste chart (85 x 150)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B4BA0E-065A-43EA-8448-95265C60CEB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add title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3873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hart - Side Text -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3C7C9BEC-5BC5-4186-963F-1EF6CED7205F}"/>
              </a:ext>
            </a:extLst>
          </p:cNvPr>
          <p:cNvSpPr/>
          <p:nvPr userDrawn="1"/>
        </p:nvSpPr>
        <p:spPr>
          <a:xfrm>
            <a:off x="7703994" y="0"/>
            <a:ext cx="448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0280FBD-15A0-4BA8-9084-427D96CECBC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704001" y="0"/>
            <a:ext cx="4488000" cy="6138000"/>
          </a:xfrm>
          <a:noFill/>
        </p:spPr>
        <p:txBody>
          <a:bodyPr lIns="360000" tIns="1080000" rIns="360000" bIns="360000" anchor="t" anchorCtr="0"/>
          <a:lstStyle>
            <a:lvl1pPr algn="l">
              <a:defRPr sz="1600">
                <a:solidFill>
                  <a:schemeClr val="bg1"/>
                </a:solidFill>
                <a:latin typeface="+mj-lt"/>
              </a:defRPr>
            </a:lvl1pPr>
            <a:lvl2pPr marL="0" indent="0">
              <a:buNone/>
              <a:defRPr>
                <a:solidFill>
                  <a:schemeClr val="bg1"/>
                </a:solidFill>
              </a:defRPr>
            </a:lvl2pPr>
            <a:lvl3pPr marL="171450" indent="-171450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9" name="4 Charts - 1">
            <a:extLst>
              <a:ext uri="{FF2B5EF4-FFF2-40B4-BE49-F238E27FC236}">
                <a16:creationId xmlns:a16="http://schemas.microsoft.com/office/drawing/2014/main" id="{41AEAE38-D71D-409E-945A-CD73AC9E397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40000" y="1496862"/>
            <a:ext cx="6873522" cy="251999"/>
          </a:xfrm>
        </p:spPr>
        <p:txBody>
          <a:bodyPr lIns="0" tIns="0" rIns="0" bIns="0">
            <a:noAutofit/>
          </a:bodyPr>
          <a:lstStyle>
            <a:lvl1pPr>
              <a:defRPr sz="12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add chart 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A2DCB9-38D4-482E-A088-581ECCF5A90A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A488187-D7F3-4182-97D4-43A13D3D5E4F}" type="slidenum">
              <a:rPr lang="en-GB" b="1" smtClean="0"/>
              <a:pPr/>
              <a:t>‹#›</a:t>
            </a:fld>
            <a:endParaRPr lang="en-GB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19941EB-DD86-4892-BADC-9B6168B442E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0000" y="6408480"/>
            <a:ext cx="177881" cy="252000"/>
          </a:xfrm>
          <a:prstGeom prst="rect">
            <a:avLst/>
          </a:prstGeom>
        </p:spPr>
      </p:pic>
      <p:sp>
        <p:nvSpPr>
          <p:cNvPr id="14" name="Picture Placeholder 3">
            <a:extLst>
              <a:ext uri="{FF2B5EF4-FFF2-40B4-BE49-F238E27FC236}">
                <a16:creationId xmlns:a16="http://schemas.microsoft.com/office/drawing/2014/main" id="{AFF1094C-75A2-40DB-80CE-8E40E927CBB8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540000" y="1779639"/>
            <a:ext cx="6840000" cy="4320000"/>
          </a:xfrm>
        </p:spPr>
        <p:txBody>
          <a:bodyPr/>
          <a:lstStyle>
            <a:lvl1pPr marL="0" marR="0" indent="0" algn="just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Right click and paste chart (120 x 190)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D1B6FBBC-9A0D-427E-B5A6-B3807EC03C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59999" y="360000"/>
            <a:ext cx="5253523" cy="70188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add title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06974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hart - Side Text -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3C7C9BEC-5BC5-4186-963F-1EF6CED7205F}"/>
              </a:ext>
            </a:extLst>
          </p:cNvPr>
          <p:cNvSpPr/>
          <p:nvPr userDrawn="1"/>
        </p:nvSpPr>
        <p:spPr>
          <a:xfrm>
            <a:off x="7703994" y="0"/>
            <a:ext cx="4488006" cy="6858000"/>
          </a:xfrm>
          <a:prstGeom prst="rect">
            <a:avLst/>
          </a:prstGeom>
          <a:solidFill>
            <a:srgbClr val="8787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0280FBD-15A0-4BA8-9084-427D96CECBC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704001" y="0"/>
            <a:ext cx="4488000" cy="6138000"/>
          </a:xfrm>
          <a:noFill/>
        </p:spPr>
        <p:txBody>
          <a:bodyPr lIns="360000" tIns="1080000" rIns="360000" bIns="360000" anchor="t" anchorCtr="0"/>
          <a:lstStyle>
            <a:lvl1pPr algn="l">
              <a:defRPr sz="1600">
                <a:solidFill>
                  <a:schemeClr val="bg1"/>
                </a:solidFill>
                <a:latin typeface="+mj-lt"/>
              </a:defRPr>
            </a:lvl1pPr>
            <a:lvl2pPr marL="0" indent="0">
              <a:buNone/>
              <a:defRPr>
                <a:solidFill>
                  <a:schemeClr val="bg1"/>
                </a:solidFill>
              </a:defRPr>
            </a:lvl2pPr>
            <a:lvl3pPr marL="171450" indent="-171450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9" name="4 Charts - 1">
            <a:extLst>
              <a:ext uri="{FF2B5EF4-FFF2-40B4-BE49-F238E27FC236}">
                <a16:creationId xmlns:a16="http://schemas.microsoft.com/office/drawing/2014/main" id="{41AEAE38-D71D-409E-945A-CD73AC9E397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40000" y="1496862"/>
            <a:ext cx="6873522" cy="251999"/>
          </a:xfrm>
        </p:spPr>
        <p:txBody>
          <a:bodyPr lIns="0" tIns="0" rIns="0" bIns="0">
            <a:noAutofit/>
          </a:bodyPr>
          <a:lstStyle>
            <a:lvl1pPr>
              <a:defRPr sz="12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add chart 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A2DCB9-38D4-482E-A088-581ECCF5A90A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A488187-D7F3-4182-97D4-43A13D3D5E4F}" type="slidenum">
              <a:rPr lang="en-GB" b="1" smtClean="0"/>
              <a:pPr/>
              <a:t>‹#›</a:t>
            </a:fld>
            <a:endParaRPr lang="en-GB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19941EB-DD86-4892-BADC-9B6168B442E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0000" y="6408480"/>
            <a:ext cx="177881" cy="252000"/>
          </a:xfrm>
          <a:prstGeom prst="rect">
            <a:avLst/>
          </a:prstGeom>
        </p:spPr>
      </p:pic>
      <p:sp>
        <p:nvSpPr>
          <p:cNvPr id="14" name="Picture Placeholder 3">
            <a:extLst>
              <a:ext uri="{FF2B5EF4-FFF2-40B4-BE49-F238E27FC236}">
                <a16:creationId xmlns:a16="http://schemas.microsoft.com/office/drawing/2014/main" id="{AFF1094C-75A2-40DB-80CE-8E40E927CBB8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540000" y="1779639"/>
            <a:ext cx="6840000" cy="4320000"/>
          </a:xfrm>
        </p:spPr>
        <p:txBody>
          <a:bodyPr/>
          <a:lstStyle>
            <a:lvl1pPr marL="0" marR="0" indent="0" algn="just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Right click and paste chart (120 x 190)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D1B6FBBC-9A0D-427E-B5A6-B3807EC03C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59999" y="360000"/>
            <a:ext cx="5253523" cy="70188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add title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13111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harts -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C47DF8E8-C7BE-4E78-AE90-499033D4752D}"/>
              </a:ext>
            </a:extLst>
          </p:cNvPr>
          <p:cNvSpPr/>
          <p:nvPr userDrawn="1"/>
        </p:nvSpPr>
        <p:spPr>
          <a:xfrm>
            <a:off x="7703994" y="0"/>
            <a:ext cx="4488006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0280FBD-15A0-4BA8-9084-427D96CECBC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704001" y="-1"/>
            <a:ext cx="4488000" cy="6193171"/>
          </a:xfrm>
          <a:noFill/>
        </p:spPr>
        <p:txBody>
          <a:bodyPr lIns="360000" tIns="1080000" rIns="360000" bIns="360000" anchor="t" anchorCtr="0"/>
          <a:lstStyle>
            <a:lvl1pPr algn="l">
              <a:defRPr sz="1600">
                <a:solidFill>
                  <a:schemeClr val="bg1"/>
                </a:solidFill>
                <a:latin typeface="+mj-lt"/>
              </a:defRPr>
            </a:lvl1pPr>
            <a:lvl2pPr marL="0" indent="0" algn="l">
              <a:buNone/>
              <a:defRPr>
                <a:solidFill>
                  <a:schemeClr val="bg1"/>
                </a:solidFill>
                <a:latin typeface="+mn-lt"/>
              </a:defRPr>
            </a:lvl2pPr>
            <a:lvl3pPr marL="171450" indent="-171450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+mn-lt"/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9" name="4 Charts - 3">
            <a:extLst>
              <a:ext uri="{FF2B5EF4-FFF2-40B4-BE49-F238E27FC236}">
                <a16:creationId xmlns:a16="http://schemas.microsoft.com/office/drawing/2014/main" id="{34468720-5434-4E78-ACF9-4A338800E77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2159999" y="3791963"/>
            <a:ext cx="5219998" cy="252000"/>
          </a:xfrm>
        </p:spPr>
        <p:txBody>
          <a:bodyPr lIns="0" tIns="0" rIns="0" bIns="0">
            <a:noAutofit/>
          </a:bodyPr>
          <a:lstStyle>
            <a:lvl1pPr>
              <a:defRPr sz="12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add chart title</a:t>
            </a:r>
          </a:p>
        </p:txBody>
      </p:sp>
      <p:sp>
        <p:nvSpPr>
          <p:cNvPr id="10" name="4 Charts - 1">
            <a:extLst>
              <a:ext uri="{FF2B5EF4-FFF2-40B4-BE49-F238E27FC236}">
                <a16:creationId xmlns:a16="http://schemas.microsoft.com/office/drawing/2014/main" id="{9CBFF799-5753-4931-9087-8E7C4E244DD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2159998" y="1166154"/>
            <a:ext cx="5219999" cy="252000"/>
          </a:xfrm>
        </p:spPr>
        <p:txBody>
          <a:bodyPr lIns="0" tIns="0" rIns="0" bIns="0">
            <a:noAutofit/>
          </a:bodyPr>
          <a:lstStyle>
            <a:lvl1pPr>
              <a:defRPr sz="12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add chart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7357B6-CF00-43D7-8112-033C6EF8E3DC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A488187-D7F3-4182-97D4-43A13D3D5E4F}" type="slidenum">
              <a:rPr lang="en-GB" b="1" smtClean="0"/>
              <a:pPr/>
              <a:t>‹#›</a:t>
            </a:fld>
            <a:endParaRPr lang="en-GB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8F014DD1-9230-4B35-9E0D-C85C8C11E31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0000" y="6408480"/>
            <a:ext cx="177881" cy="252000"/>
          </a:xfrm>
          <a:prstGeom prst="rect">
            <a:avLst/>
          </a:prstGeom>
        </p:spPr>
      </p:pic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54EA3066-1CBE-4DFC-A1BB-02E90EFC236C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2159998" y="1432469"/>
            <a:ext cx="5220000" cy="2160000"/>
          </a:xfrm>
        </p:spPr>
        <p:txBody>
          <a:bodyPr>
            <a:normAutofit/>
          </a:bodyPr>
          <a:lstStyle>
            <a:lvl1pPr marL="0" marR="0" indent="0" algn="just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 typeface="Arial" panose="020B0604020202020204" pitchFamily="34" charset="0"/>
              <a:buNone/>
              <a:tabLst/>
              <a:defRPr sz="1200"/>
            </a:lvl1pPr>
          </a:lstStyle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Right click and paste chart 60 x 145)</a:t>
            </a:r>
          </a:p>
        </p:txBody>
      </p:sp>
      <p:sp>
        <p:nvSpPr>
          <p:cNvPr id="20" name="Picture Placeholder 3">
            <a:extLst>
              <a:ext uri="{FF2B5EF4-FFF2-40B4-BE49-F238E27FC236}">
                <a16:creationId xmlns:a16="http://schemas.microsoft.com/office/drawing/2014/main" id="{33FE9143-1163-4E44-9D2C-B1F7E3113F26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2159999" y="4047299"/>
            <a:ext cx="5219998" cy="2160000"/>
          </a:xfrm>
        </p:spPr>
        <p:txBody>
          <a:bodyPr>
            <a:normAutofit/>
          </a:bodyPr>
          <a:lstStyle>
            <a:lvl1pPr marL="0" marR="0" indent="0" algn="just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 typeface="Arial" panose="020B0604020202020204" pitchFamily="34" charset="0"/>
              <a:buNone/>
              <a:tabLst/>
              <a:defRPr sz="1200"/>
            </a:lvl1pPr>
          </a:lstStyle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Right click and paste chart (60 x 145)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FA9F337-CEC7-4725-8FF8-354884A1F6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59999" y="360000"/>
            <a:ext cx="5184001" cy="70188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add title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09306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harts -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C47DF8E8-C7BE-4E78-AE90-499033D4752D}"/>
              </a:ext>
            </a:extLst>
          </p:cNvPr>
          <p:cNvSpPr/>
          <p:nvPr userDrawn="1"/>
        </p:nvSpPr>
        <p:spPr>
          <a:xfrm>
            <a:off x="7703994" y="0"/>
            <a:ext cx="4488006" cy="6857999"/>
          </a:xfrm>
          <a:prstGeom prst="rect">
            <a:avLst/>
          </a:prstGeom>
          <a:solidFill>
            <a:srgbClr val="8787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0280FBD-15A0-4BA8-9084-427D96CECBC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704001" y="-1"/>
            <a:ext cx="4488000" cy="6193171"/>
          </a:xfrm>
          <a:noFill/>
        </p:spPr>
        <p:txBody>
          <a:bodyPr lIns="360000" tIns="1080000" rIns="360000" bIns="360000" anchor="t" anchorCtr="0"/>
          <a:lstStyle>
            <a:lvl1pPr algn="l">
              <a:defRPr sz="1600">
                <a:solidFill>
                  <a:schemeClr val="bg1"/>
                </a:solidFill>
                <a:latin typeface="+mj-lt"/>
              </a:defRPr>
            </a:lvl1pPr>
            <a:lvl2pPr marL="0" indent="0" algn="l">
              <a:buNone/>
              <a:defRPr>
                <a:solidFill>
                  <a:schemeClr val="bg1"/>
                </a:solidFill>
                <a:latin typeface="+mn-lt"/>
              </a:defRPr>
            </a:lvl2pPr>
            <a:lvl3pPr marL="171450" indent="-171450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+mn-lt"/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9" name="4 Charts - 3">
            <a:extLst>
              <a:ext uri="{FF2B5EF4-FFF2-40B4-BE49-F238E27FC236}">
                <a16:creationId xmlns:a16="http://schemas.microsoft.com/office/drawing/2014/main" id="{34468720-5434-4E78-ACF9-4A338800E77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2159999" y="3791963"/>
            <a:ext cx="5219998" cy="252000"/>
          </a:xfrm>
        </p:spPr>
        <p:txBody>
          <a:bodyPr lIns="0" tIns="0" rIns="0" bIns="0">
            <a:noAutofit/>
          </a:bodyPr>
          <a:lstStyle>
            <a:lvl1pPr>
              <a:defRPr sz="12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add chart title</a:t>
            </a:r>
          </a:p>
        </p:txBody>
      </p:sp>
      <p:sp>
        <p:nvSpPr>
          <p:cNvPr id="10" name="4 Charts - 1">
            <a:extLst>
              <a:ext uri="{FF2B5EF4-FFF2-40B4-BE49-F238E27FC236}">
                <a16:creationId xmlns:a16="http://schemas.microsoft.com/office/drawing/2014/main" id="{9CBFF799-5753-4931-9087-8E7C4E244DD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2159998" y="1166154"/>
            <a:ext cx="5219999" cy="252000"/>
          </a:xfrm>
        </p:spPr>
        <p:txBody>
          <a:bodyPr lIns="0" tIns="0" rIns="0" bIns="0">
            <a:noAutofit/>
          </a:bodyPr>
          <a:lstStyle>
            <a:lvl1pPr>
              <a:defRPr sz="12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add chart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7357B6-CF00-43D7-8112-033C6EF8E3DC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A488187-D7F3-4182-97D4-43A13D3D5E4F}" type="slidenum">
              <a:rPr lang="en-GB" b="1" smtClean="0"/>
              <a:pPr/>
              <a:t>‹#›</a:t>
            </a:fld>
            <a:endParaRPr lang="en-GB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8F014DD1-9230-4B35-9E0D-C85C8C11E31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0000" y="6408480"/>
            <a:ext cx="177881" cy="252000"/>
          </a:xfrm>
          <a:prstGeom prst="rect">
            <a:avLst/>
          </a:prstGeom>
        </p:spPr>
      </p:pic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54EA3066-1CBE-4DFC-A1BB-02E90EFC236C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2159998" y="1432469"/>
            <a:ext cx="5220000" cy="2160000"/>
          </a:xfrm>
        </p:spPr>
        <p:txBody>
          <a:bodyPr>
            <a:normAutofit/>
          </a:bodyPr>
          <a:lstStyle>
            <a:lvl1pPr marL="0" marR="0" indent="0" algn="just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 typeface="Arial" panose="020B0604020202020204" pitchFamily="34" charset="0"/>
              <a:buNone/>
              <a:tabLst/>
              <a:defRPr sz="1200"/>
            </a:lvl1pPr>
          </a:lstStyle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Right click and paste chart 60 x 145)</a:t>
            </a:r>
          </a:p>
        </p:txBody>
      </p:sp>
      <p:sp>
        <p:nvSpPr>
          <p:cNvPr id="20" name="Picture Placeholder 3">
            <a:extLst>
              <a:ext uri="{FF2B5EF4-FFF2-40B4-BE49-F238E27FC236}">
                <a16:creationId xmlns:a16="http://schemas.microsoft.com/office/drawing/2014/main" id="{33FE9143-1163-4E44-9D2C-B1F7E3113F26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2159999" y="4047299"/>
            <a:ext cx="5219998" cy="2160000"/>
          </a:xfrm>
        </p:spPr>
        <p:txBody>
          <a:bodyPr>
            <a:normAutofit/>
          </a:bodyPr>
          <a:lstStyle>
            <a:lvl1pPr marL="0" marR="0" indent="0" algn="just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 typeface="Arial" panose="020B0604020202020204" pitchFamily="34" charset="0"/>
              <a:buNone/>
              <a:tabLst/>
              <a:defRPr sz="1200"/>
            </a:lvl1pPr>
          </a:lstStyle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Right click and paste chart (60 x 145)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FA9F337-CEC7-4725-8FF8-354884A1F6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59999" y="360000"/>
            <a:ext cx="5184001" cy="70188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add title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5932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harts - Side Text -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E46516DF-34DB-4E61-AF59-0F5B57E00E5C}"/>
              </a:ext>
            </a:extLst>
          </p:cNvPr>
          <p:cNvSpPr/>
          <p:nvPr userDrawn="1"/>
        </p:nvSpPr>
        <p:spPr>
          <a:xfrm>
            <a:off x="7703994" y="0"/>
            <a:ext cx="448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0280FBD-15A0-4BA8-9084-427D96CECBC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704001" y="0"/>
            <a:ext cx="4488000" cy="6018485"/>
          </a:xfrm>
          <a:noFill/>
        </p:spPr>
        <p:txBody>
          <a:bodyPr lIns="360000" tIns="1080000" rIns="360000" bIns="360000" anchor="t" anchorCtr="0"/>
          <a:lstStyle>
            <a:lvl1pPr>
              <a:defRPr sz="1600">
                <a:solidFill>
                  <a:schemeClr val="bg1"/>
                </a:solidFill>
                <a:latin typeface="+mj-lt"/>
              </a:defRPr>
            </a:lvl1pPr>
            <a:lvl2pPr marL="0" indent="0">
              <a:buNone/>
              <a:defRPr>
                <a:solidFill>
                  <a:schemeClr val="bg1"/>
                </a:solidFill>
              </a:defRPr>
            </a:lvl2pPr>
            <a:lvl3pPr marL="171450" indent="-171450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2" name="4 Charts - 2">
            <a:extLst>
              <a:ext uri="{FF2B5EF4-FFF2-40B4-BE49-F238E27FC236}">
                <a16:creationId xmlns:a16="http://schemas.microsoft.com/office/drawing/2014/main" id="{477B990E-0A3D-495E-8D3B-FE6569A56A74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140000" y="1531186"/>
            <a:ext cx="3244476" cy="252000"/>
          </a:xfrm>
        </p:spPr>
        <p:txBody>
          <a:bodyPr lIns="0" tIns="0" rIns="0" bIns="0">
            <a:noAutofit/>
          </a:bodyPr>
          <a:lstStyle>
            <a:lvl1pPr>
              <a:defRPr sz="12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add chart title</a:t>
            </a:r>
          </a:p>
        </p:txBody>
      </p:sp>
      <p:sp>
        <p:nvSpPr>
          <p:cNvPr id="18" name="4 Charts - 1">
            <a:extLst>
              <a:ext uri="{FF2B5EF4-FFF2-40B4-BE49-F238E27FC236}">
                <a16:creationId xmlns:a16="http://schemas.microsoft.com/office/drawing/2014/main" id="{C964A1A8-2F35-4112-8820-6B2C84D8F00D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40007" y="1521955"/>
            <a:ext cx="3239993" cy="252000"/>
          </a:xfrm>
        </p:spPr>
        <p:txBody>
          <a:bodyPr lIns="0" tIns="0" rIns="0" bIns="0">
            <a:noAutofit/>
          </a:bodyPr>
          <a:lstStyle>
            <a:lvl1pPr>
              <a:defRPr sz="12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add chart 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29AB3A-929E-4B6A-BD48-1D44D957D84D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A488187-D7F3-4182-97D4-43A13D3D5E4F}" type="slidenum">
              <a:rPr lang="en-GB" b="1" smtClean="0"/>
              <a:pPr/>
              <a:t>‹#›</a:t>
            </a:fld>
            <a:endParaRPr lang="en-GB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4F245486-A27E-4F40-B072-036C15A874F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0000" y="6408480"/>
            <a:ext cx="177881" cy="252000"/>
          </a:xfrm>
          <a:prstGeom prst="rect">
            <a:avLst/>
          </a:prstGeom>
        </p:spPr>
      </p:pic>
      <p:sp>
        <p:nvSpPr>
          <p:cNvPr id="24" name="Picture Placeholder 3">
            <a:extLst>
              <a:ext uri="{FF2B5EF4-FFF2-40B4-BE49-F238E27FC236}">
                <a16:creationId xmlns:a16="http://schemas.microsoft.com/office/drawing/2014/main" id="{1153EA72-8888-4520-92F0-5EAAD7D45B17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540000" y="1783480"/>
            <a:ext cx="3240000" cy="1800000"/>
          </a:xfrm>
        </p:spPr>
        <p:txBody>
          <a:bodyPr>
            <a:normAutofit/>
          </a:bodyPr>
          <a:lstStyle>
            <a:lvl1pPr marL="0" marR="0" indent="0" algn="just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 typeface="Arial" panose="020B0604020202020204" pitchFamily="34" charset="0"/>
              <a:buNone/>
              <a:tabLst/>
              <a:defRPr sz="1200"/>
            </a:lvl1pPr>
          </a:lstStyle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Right click and paste chart  (50 x 90)</a:t>
            </a:r>
          </a:p>
        </p:txBody>
      </p:sp>
      <p:sp>
        <p:nvSpPr>
          <p:cNvPr id="27" name="Picture Placeholder 3">
            <a:extLst>
              <a:ext uri="{FF2B5EF4-FFF2-40B4-BE49-F238E27FC236}">
                <a16:creationId xmlns:a16="http://schemas.microsoft.com/office/drawing/2014/main" id="{63105D72-C6A7-4CD1-A6ED-01CDA2A24A58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4139994" y="1802530"/>
            <a:ext cx="3240000" cy="1800000"/>
          </a:xfrm>
        </p:spPr>
        <p:txBody>
          <a:bodyPr>
            <a:normAutofit/>
          </a:bodyPr>
          <a:lstStyle>
            <a:lvl1pPr marL="0" marR="0" indent="0" algn="just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 typeface="Arial" panose="020B0604020202020204" pitchFamily="34" charset="0"/>
              <a:buNone/>
              <a:tabLst/>
              <a:defRPr sz="1200"/>
            </a:lvl1pPr>
          </a:lstStyle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Right click and paste chart (50 x 90)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BD37046-0BF6-4C2C-B936-45DD158210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9999" y="360000"/>
            <a:ext cx="5219995" cy="70188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9" name="4 Charts - 2">
            <a:extLst>
              <a:ext uri="{FF2B5EF4-FFF2-40B4-BE49-F238E27FC236}">
                <a16:creationId xmlns:a16="http://schemas.microsoft.com/office/drawing/2014/main" id="{1ABA40CD-E6C4-4AD3-B8BC-934649A30BFB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140000" y="3966191"/>
            <a:ext cx="3244476" cy="252000"/>
          </a:xfrm>
        </p:spPr>
        <p:txBody>
          <a:bodyPr lIns="0" tIns="0" rIns="0" bIns="0">
            <a:noAutofit/>
          </a:bodyPr>
          <a:lstStyle>
            <a:lvl1pPr>
              <a:defRPr sz="12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add chart title</a:t>
            </a:r>
          </a:p>
        </p:txBody>
      </p:sp>
      <p:sp>
        <p:nvSpPr>
          <p:cNvPr id="20" name="4 Charts - 1">
            <a:extLst>
              <a:ext uri="{FF2B5EF4-FFF2-40B4-BE49-F238E27FC236}">
                <a16:creationId xmlns:a16="http://schemas.microsoft.com/office/drawing/2014/main" id="{6F7754CD-54C6-4CC7-BD10-557EC9CB929F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40007" y="3956960"/>
            <a:ext cx="3239993" cy="252000"/>
          </a:xfrm>
        </p:spPr>
        <p:txBody>
          <a:bodyPr lIns="0" tIns="0" rIns="0" bIns="0">
            <a:noAutofit/>
          </a:bodyPr>
          <a:lstStyle>
            <a:lvl1pPr>
              <a:defRPr sz="12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add chart title</a:t>
            </a:r>
          </a:p>
        </p:txBody>
      </p:sp>
      <p:sp>
        <p:nvSpPr>
          <p:cNvPr id="21" name="Picture Placeholder 3">
            <a:extLst>
              <a:ext uri="{FF2B5EF4-FFF2-40B4-BE49-F238E27FC236}">
                <a16:creationId xmlns:a16="http://schemas.microsoft.com/office/drawing/2014/main" id="{FE7F6F7D-DE61-4853-AD3F-349B216C1CC3}"/>
              </a:ext>
            </a:extLst>
          </p:cNvPr>
          <p:cNvSpPr>
            <a:spLocks noGrp="1"/>
          </p:cNvSpPr>
          <p:nvPr>
            <p:ph type="pic" sz="quarter" idx="35" hasCustomPrompt="1"/>
          </p:nvPr>
        </p:nvSpPr>
        <p:spPr>
          <a:xfrm>
            <a:off x="540000" y="4218485"/>
            <a:ext cx="3240000" cy="1800000"/>
          </a:xfrm>
        </p:spPr>
        <p:txBody>
          <a:bodyPr>
            <a:normAutofit/>
          </a:bodyPr>
          <a:lstStyle>
            <a:lvl1pPr marL="0" marR="0" indent="0" algn="just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 typeface="Arial" panose="020B0604020202020204" pitchFamily="34" charset="0"/>
              <a:buNone/>
              <a:tabLst/>
              <a:defRPr sz="1200"/>
            </a:lvl1pPr>
          </a:lstStyle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Right click and paste chart  (50 x 90)</a:t>
            </a:r>
          </a:p>
        </p:txBody>
      </p:sp>
      <p:sp>
        <p:nvSpPr>
          <p:cNvPr id="22" name="Picture Placeholder 3">
            <a:extLst>
              <a:ext uri="{FF2B5EF4-FFF2-40B4-BE49-F238E27FC236}">
                <a16:creationId xmlns:a16="http://schemas.microsoft.com/office/drawing/2014/main" id="{F21CD743-3D27-48B0-AFB1-43F94A39F24F}"/>
              </a:ext>
            </a:extLst>
          </p:cNvPr>
          <p:cNvSpPr>
            <a:spLocks noGrp="1"/>
          </p:cNvSpPr>
          <p:nvPr>
            <p:ph type="pic" sz="quarter" idx="36" hasCustomPrompt="1"/>
          </p:nvPr>
        </p:nvSpPr>
        <p:spPr>
          <a:xfrm>
            <a:off x="4139994" y="4237535"/>
            <a:ext cx="3240000" cy="1800000"/>
          </a:xfrm>
        </p:spPr>
        <p:txBody>
          <a:bodyPr>
            <a:normAutofit/>
          </a:bodyPr>
          <a:lstStyle>
            <a:lvl1pPr marL="0" marR="0" indent="0" algn="just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 typeface="Arial" panose="020B0604020202020204" pitchFamily="34" charset="0"/>
              <a:buNone/>
              <a:tabLst/>
              <a:defRPr sz="1200"/>
            </a:lvl1pPr>
          </a:lstStyle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Right click and paste chart (50 x 90)</a:t>
            </a:r>
          </a:p>
        </p:txBody>
      </p:sp>
    </p:spTree>
    <p:extLst>
      <p:ext uri="{BB962C8B-B14F-4D97-AF65-F5344CB8AC3E}">
        <p14:creationId xmlns:p14="http://schemas.microsoft.com/office/powerpoint/2010/main" val="17202054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harts - Side Text -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E46516DF-34DB-4E61-AF59-0F5B57E00E5C}"/>
              </a:ext>
            </a:extLst>
          </p:cNvPr>
          <p:cNvSpPr/>
          <p:nvPr userDrawn="1"/>
        </p:nvSpPr>
        <p:spPr>
          <a:xfrm>
            <a:off x="7703994" y="0"/>
            <a:ext cx="4488006" cy="6858000"/>
          </a:xfrm>
          <a:prstGeom prst="rect">
            <a:avLst/>
          </a:prstGeom>
          <a:solidFill>
            <a:srgbClr val="8787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0280FBD-15A0-4BA8-9084-427D96CECBC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704001" y="0"/>
            <a:ext cx="4488000" cy="6018485"/>
          </a:xfrm>
          <a:noFill/>
        </p:spPr>
        <p:txBody>
          <a:bodyPr lIns="360000" tIns="1080000" rIns="360000" bIns="360000" anchor="t" anchorCtr="0"/>
          <a:lstStyle>
            <a:lvl1pPr>
              <a:defRPr sz="1600">
                <a:solidFill>
                  <a:schemeClr val="bg1"/>
                </a:solidFill>
                <a:latin typeface="+mj-lt"/>
              </a:defRPr>
            </a:lvl1pPr>
            <a:lvl2pPr marL="0" indent="0">
              <a:buNone/>
              <a:defRPr>
                <a:solidFill>
                  <a:schemeClr val="bg1"/>
                </a:solidFill>
              </a:defRPr>
            </a:lvl2pPr>
            <a:lvl3pPr marL="171450" indent="-171450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2" name="4 Charts - 2">
            <a:extLst>
              <a:ext uri="{FF2B5EF4-FFF2-40B4-BE49-F238E27FC236}">
                <a16:creationId xmlns:a16="http://schemas.microsoft.com/office/drawing/2014/main" id="{477B990E-0A3D-495E-8D3B-FE6569A56A74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140000" y="1531186"/>
            <a:ext cx="3244476" cy="252000"/>
          </a:xfrm>
        </p:spPr>
        <p:txBody>
          <a:bodyPr lIns="0" tIns="0" rIns="0" bIns="0">
            <a:noAutofit/>
          </a:bodyPr>
          <a:lstStyle>
            <a:lvl1pPr>
              <a:defRPr sz="12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add chart title</a:t>
            </a:r>
          </a:p>
        </p:txBody>
      </p:sp>
      <p:sp>
        <p:nvSpPr>
          <p:cNvPr id="18" name="4 Charts - 1">
            <a:extLst>
              <a:ext uri="{FF2B5EF4-FFF2-40B4-BE49-F238E27FC236}">
                <a16:creationId xmlns:a16="http://schemas.microsoft.com/office/drawing/2014/main" id="{C964A1A8-2F35-4112-8820-6B2C84D8F00D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40007" y="1521955"/>
            <a:ext cx="3239993" cy="252000"/>
          </a:xfrm>
        </p:spPr>
        <p:txBody>
          <a:bodyPr lIns="0" tIns="0" rIns="0" bIns="0">
            <a:noAutofit/>
          </a:bodyPr>
          <a:lstStyle>
            <a:lvl1pPr>
              <a:defRPr sz="12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add chart 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29AB3A-929E-4B6A-BD48-1D44D957D84D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A488187-D7F3-4182-97D4-43A13D3D5E4F}" type="slidenum">
              <a:rPr lang="en-GB" b="1" smtClean="0"/>
              <a:pPr/>
              <a:t>‹#›</a:t>
            </a:fld>
            <a:endParaRPr lang="en-GB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4F245486-A27E-4F40-B072-036C15A874F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0000" y="6408480"/>
            <a:ext cx="177881" cy="252000"/>
          </a:xfrm>
          <a:prstGeom prst="rect">
            <a:avLst/>
          </a:prstGeom>
        </p:spPr>
      </p:pic>
      <p:sp>
        <p:nvSpPr>
          <p:cNvPr id="24" name="Picture Placeholder 3">
            <a:extLst>
              <a:ext uri="{FF2B5EF4-FFF2-40B4-BE49-F238E27FC236}">
                <a16:creationId xmlns:a16="http://schemas.microsoft.com/office/drawing/2014/main" id="{1153EA72-8888-4520-92F0-5EAAD7D45B17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540000" y="1783480"/>
            <a:ext cx="3240000" cy="1800000"/>
          </a:xfrm>
        </p:spPr>
        <p:txBody>
          <a:bodyPr>
            <a:normAutofit/>
          </a:bodyPr>
          <a:lstStyle>
            <a:lvl1pPr marL="0" marR="0" indent="0" algn="just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 typeface="Arial" panose="020B0604020202020204" pitchFamily="34" charset="0"/>
              <a:buNone/>
              <a:tabLst/>
              <a:defRPr sz="1200"/>
            </a:lvl1pPr>
          </a:lstStyle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Right click and paste chart  (50 x 90)</a:t>
            </a:r>
          </a:p>
        </p:txBody>
      </p:sp>
      <p:sp>
        <p:nvSpPr>
          <p:cNvPr id="27" name="Picture Placeholder 3">
            <a:extLst>
              <a:ext uri="{FF2B5EF4-FFF2-40B4-BE49-F238E27FC236}">
                <a16:creationId xmlns:a16="http://schemas.microsoft.com/office/drawing/2014/main" id="{63105D72-C6A7-4CD1-A6ED-01CDA2A24A58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4139994" y="1802530"/>
            <a:ext cx="3240000" cy="1800000"/>
          </a:xfrm>
        </p:spPr>
        <p:txBody>
          <a:bodyPr>
            <a:normAutofit/>
          </a:bodyPr>
          <a:lstStyle>
            <a:lvl1pPr marL="0" marR="0" indent="0" algn="just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 typeface="Arial" panose="020B0604020202020204" pitchFamily="34" charset="0"/>
              <a:buNone/>
              <a:tabLst/>
              <a:defRPr sz="1200"/>
            </a:lvl1pPr>
          </a:lstStyle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Right click and paste chart (50 x 90)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BD37046-0BF6-4C2C-B936-45DD158210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9999" y="360000"/>
            <a:ext cx="5219995" cy="70188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9" name="4 Charts - 2">
            <a:extLst>
              <a:ext uri="{FF2B5EF4-FFF2-40B4-BE49-F238E27FC236}">
                <a16:creationId xmlns:a16="http://schemas.microsoft.com/office/drawing/2014/main" id="{1ABA40CD-E6C4-4AD3-B8BC-934649A30BFB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140000" y="3966191"/>
            <a:ext cx="3244476" cy="252000"/>
          </a:xfrm>
        </p:spPr>
        <p:txBody>
          <a:bodyPr lIns="0" tIns="0" rIns="0" bIns="0">
            <a:noAutofit/>
          </a:bodyPr>
          <a:lstStyle>
            <a:lvl1pPr>
              <a:defRPr sz="12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add chart title</a:t>
            </a:r>
          </a:p>
        </p:txBody>
      </p:sp>
      <p:sp>
        <p:nvSpPr>
          <p:cNvPr id="20" name="4 Charts - 1">
            <a:extLst>
              <a:ext uri="{FF2B5EF4-FFF2-40B4-BE49-F238E27FC236}">
                <a16:creationId xmlns:a16="http://schemas.microsoft.com/office/drawing/2014/main" id="{6F7754CD-54C6-4CC7-BD10-557EC9CB929F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40007" y="3956960"/>
            <a:ext cx="3239993" cy="252000"/>
          </a:xfrm>
        </p:spPr>
        <p:txBody>
          <a:bodyPr lIns="0" tIns="0" rIns="0" bIns="0">
            <a:noAutofit/>
          </a:bodyPr>
          <a:lstStyle>
            <a:lvl1pPr>
              <a:defRPr sz="12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add chart title</a:t>
            </a:r>
          </a:p>
        </p:txBody>
      </p:sp>
      <p:sp>
        <p:nvSpPr>
          <p:cNvPr id="21" name="Picture Placeholder 3">
            <a:extLst>
              <a:ext uri="{FF2B5EF4-FFF2-40B4-BE49-F238E27FC236}">
                <a16:creationId xmlns:a16="http://schemas.microsoft.com/office/drawing/2014/main" id="{FE7F6F7D-DE61-4853-AD3F-349B216C1CC3}"/>
              </a:ext>
            </a:extLst>
          </p:cNvPr>
          <p:cNvSpPr>
            <a:spLocks noGrp="1"/>
          </p:cNvSpPr>
          <p:nvPr>
            <p:ph type="pic" sz="quarter" idx="35" hasCustomPrompt="1"/>
          </p:nvPr>
        </p:nvSpPr>
        <p:spPr>
          <a:xfrm>
            <a:off x="540000" y="4218485"/>
            <a:ext cx="3240000" cy="1800000"/>
          </a:xfrm>
        </p:spPr>
        <p:txBody>
          <a:bodyPr>
            <a:normAutofit/>
          </a:bodyPr>
          <a:lstStyle>
            <a:lvl1pPr marL="0" marR="0" indent="0" algn="just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 typeface="Arial" panose="020B0604020202020204" pitchFamily="34" charset="0"/>
              <a:buNone/>
              <a:tabLst/>
              <a:defRPr sz="1200"/>
            </a:lvl1pPr>
          </a:lstStyle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Right click and paste chart  (50 x 90)</a:t>
            </a:r>
          </a:p>
        </p:txBody>
      </p:sp>
      <p:sp>
        <p:nvSpPr>
          <p:cNvPr id="22" name="Picture Placeholder 3">
            <a:extLst>
              <a:ext uri="{FF2B5EF4-FFF2-40B4-BE49-F238E27FC236}">
                <a16:creationId xmlns:a16="http://schemas.microsoft.com/office/drawing/2014/main" id="{F21CD743-3D27-48B0-AFB1-43F94A39F24F}"/>
              </a:ext>
            </a:extLst>
          </p:cNvPr>
          <p:cNvSpPr>
            <a:spLocks noGrp="1"/>
          </p:cNvSpPr>
          <p:nvPr>
            <p:ph type="pic" sz="quarter" idx="36" hasCustomPrompt="1"/>
          </p:nvPr>
        </p:nvSpPr>
        <p:spPr>
          <a:xfrm>
            <a:off x="4139994" y="4237535"/>
            <a:ext cx="3240000" cy="1800000"/>
          </a:xfrm>
        </p:spPr>
        <p:txBody>
          <a:bodyPr>
            <a:normAutofit/>
          </a:bodyPr>
          <a:lstStyle>
            <a:lvl1pPr marL="0" marR="0" indent="0" algn="just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 typeface="Arial" panose="020B0604020202020204" pitchFamily="34" charset="0"/>
              <a:buNone/>
              <a:tabLst/>
              <a:defRPr sz="1200"/>
            </a:lvl1pPr>
          </a:lstStyle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Right click and paste chart (50 x 90)</a:t>
            </a:r>
          </a:p>
        </p:txBody>
      </p:sp>
    </p:spTree>
    <p:extLst>
      <p:ext uri="{BB962C8B-B14F-4D97-AF65-F5344CB8AC3E}">
        <p14:creationId xmlns:p14="http://schemas.microsoft.com/office/powerpoint/2010/main" val="35268824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17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8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C708DC7-2BBF-4F1D-A43F-8315996290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9999" y="360000"/>
            <a:ext cx="9491999" cy="701884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D164CE-CC61-4240-A7BD-2EEF97D878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0000" y="1439999"/>
            <a:ext cx="11112000" cy="469800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6D14F3F-84CB-4F74-A2C0-7262C4164E8A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360000"/>
            <a:ext cx="1378898" cy="540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F7E8A18-1378-4B60-B2A6-CE458F500E49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0000" y="6408000"/>
            <a:ext cx="176831" cy="252000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389A29-2E16-4088-8E94-7D1CA67C12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20000" y="6408000"/>
            <a:ext cx="180000" cy="252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fld id="{3A488187-D7F3-4182-97D4-43A13D3D5E4F}" type="slidenum">
              <a:rPr lang="en-GB" b="1" smtClean="0">
                <a:solidFill>
                  <a:schemeClr val="accent1"/>
                </a:solidFill>
              </a:rPr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2037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712" r:id="rId2"/>
    <p:sldLayoutId id="2147483670" r:id="rId3"/>
    <p:sldLayoutId id="2147483709" r:id="rId4"/>
    <p:sldLayoutId id="2147483683" r:id="rId5"/>
    <p:sldLayoutId id="2147483664" r:id="rId6"/>
    <p:sldLayoutId id="2147483710" r:id="rId7"/>
    <p:sldLayoutId id="2147483673" r:id="rId8"/>
    <p:sldLayoutId id="2147483711" r:id="rId9"/>
    <p:sldLayoutId id="2147483672" r:id="rId10"/>
    <p:sldLayoutId id="2147483684" r:id="rId11"/>
    <p:sldLayoutId id="2147483662" r:id="rId12"/>
    <p:sldLayoutId id="2147483666" r:id="rId13"/>
    <p:sldLayoutId id="2147483667" r:id="rId14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1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just" defTabSz="914400" rtl="0" eaLnBrk="1" latinLnBrk="0" hangingPunct="1">
        <a:lnSpc>
          <a:spcPct val="90000"/>
        </a:lnSpc>
        <a:spcBef>
          <a:spcPts val="500"/>
        </a:spcBef>
        <a:spcAft>
          <a:spcPts val="500"/>
        </a:spcAft>
        <a:buFont typeface="Arial" panose="020B0604020202020204" pitchFamily="34" charset="0"/>
        <a:buNone/>
        <a:defRPr sz="1200" kern="1200">
          <a:solidFill>
            <a:schemeClr val="tx2"/>
          </a:solidFill>
          <a:latin typeface="+mn-lt"/>
          <a:ea typeface="+mn-ea"/>
          <a:cs typeface="+mn-cs"/>
        </a:defRPr>
      </a:lvl1pPr>
      <a:lvl2pPr marL="285750" indent="-285750" algn="l" defTabSz="914400" rtl="0" eaLnBrk="1" latinLnBrk="0" hangingPunct="1">
        <a:lnSpc>
          <a:spcPct val="90000"/>
        </a:lnSpc>
        <a:spcBef>
          <a:spcPts val="500"/>
        </a:spcBef>
        <a:spcAft>
          <a:spcPts val="500"/>
        </a:spcAft>
        <a:buFont typeface="Arial" panose="020B0604020202020204" pitchFamily="34" charset="0"/>
        <a:buChar char="•"/>
        <a:defRPr sz="1200" kern="1200">
          <a:solidFill>
            <a:schemeClr val="tx2"/>
          </a:solidFill>
          <a:latin typeface="+mn-lt"/>
          <a:ea typeface="+mn-ea"/>
          <a:cs typeface="+mn-cs"/>
        </a:defRPr>
      </a:lvl2pPr>
      <a:lvl3pPr marL="0" indent="0" algn="l" defTabSz="914400" rtl="0" eaLnBrk="1" latinLnBrk="0" hangingPunct="1">
        <a:lnSpc>
          <a:spcPct val="90000"/>
        </a:lnSpc>
        <a:spcBef>
          <a:spcPts val="500"/>
        </a:spcBef>
        <a:spcAft>
          <a:spcPts val="500"/>
        </a:spcAft>
        <a:buFont typeface="Arial" panose="020B0604020202020204" pitchFamily="34" charset="0"/>
        <a:buNone/>
        <a:defRPr sz="1200" kern="1200">
          <a:solidFill>
            <a:schemeClr val="tx2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22860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C708DC7-2BBF-4F1D-A43F-8315996290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9999" y="360000"/>
            <a:ext cx="9491999" cy="570875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D164CE-CC61-4240-A7BD-2EEF97D878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0000" y="1439999"/>
            <a:ext cx="11112000" cy="469800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46C82C0-BAAE-4286-B7F4-053399EFF870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360000"/>
            <a:ext cx="1381116" cy="540000"/>
          </a:xfrm>
          <a:prstGeom prst="rect">
            <a:avLst/>
          </a:prstGeom>
        </p:spPr>
      </p:pic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CC7E11B1-0152-4292-8480-E40AD045A8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20000" y="6408000"/>
            <a:ext cx="180000" cy="252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chemeClr val="bg1"/>
                </a:solidFill>
                <a:latin typeface="+mj-lt"/>
              </a:defRPr>
            </a:lvl1pPr>
          </a:lstStyle>
          <a:p>
            <a:fld id="{3A488187-D7F3-4182-97D4-43A13D3D5E4F}" type="slidenum">
              <a:rPr lang="en-GB" b="1" smtClean="0"/>
              <a:pPr/>
              <a:t>‹#›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E55B87C-85A3-4D17-81F4-93B327DF60CE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0000" y="6408000"/>
            <a:ext cx="177881" cy="2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6343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1" r:id="rId4"/>
    <p:sldLayoutId id="2147483708" r:id="rId5"/>
    <p:sldLayoutId id="2147483703" r:id="rId6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1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200" kern="1200">
          <a:solidFill>
            <a:schemeClr val="bg1"/>
          </a:solidFill>
          <a:latin typeface="+mn-lt"/>
          <a:ea typeface="+mn-ea"/>
          <a:cs typeface="+mn-cs"/>
        </a:defRPr>
      </a:lvl1pPr>
      <a:lvl2pPr marL="171450" indent="-1714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bg1"/>
          </a:solidFill>
          <a:latin typeface="+mn-lt"/>
          <a:ea typeface="+mn-ea"/>
          <a:cs typeface="+mn-cs"/>
        </a:defRPr>
      </a:lvl2pPr>
      <a:lvl3pPr marL="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200" kern="1200">
          <a:solidFill>
            <a:schemeClr val="bg1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2860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BD9359-0401-0752-50F4-83D7C02D0E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C66C33B-ACD7-A92B-6515-AC79238962D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8860" r="2" b="2"/>
          <a:stretch/>
        </p:blipFill>
        <p:spPr>
          <a:xfrm>
            <a:off x="3308808" y="10"/>
            <a:ext cx="8878658" cy="6857990"/>
          </a:xfrm>
          <a:custGeom>
            <a:avLst/>
            <a:gdLst>
              <a:gd name="connsiteX0" fmla="*/ 0 w 8878658"/>
              <a:gd name="connsiteY0" fmla="*/ 1 h 6858000"/>
              <a:gd name="connsiteX1" fmla="*/ 2 w 8878658"/>
              <a:gd name="connsiteY1" fmla="*/ 1 h 6858000"/>
              <a:gd name="connsiteX2" fmla="*/ 2 w 8878658"/>
              <a:gd name="connsiteY2" fmla="*/ 6857996 h 6858000"/>
              <a:gd name="connsiteX3" fmla="*/ 0 w 8878658"/>
              <a:gd name="connsiteY3" fmla="*/ 6858000 h 6858000"/>
              <a:gd name="connsiteX4" fmla="*/ 2 w 8878658"/>
              <a:gd name="connsiteY4" fmla="*/ 0 h 6858000"/>
              <a:gd name="connsiteX5" fmla="*/ 8878658 w 8878658"/>
              <a:gd name="connsiteY5" fmla="*/ 0 h 6858000"/>
              <a:gd name="connsiteX6" fmla="*/ 8878658 w 8878658"/>
              <a:gd name="connsiteY6" fmla="*/ 6858000 h 6858000"/>
              <a:gd name="connsiteX7" fmla="*/ 2 w 8878658"/>
              <a:gd name="connsiteY7" fmla="*/ 6858000 h 6858000"/>
              <a:gd name="connsiteX8" fmla="*/ 2 w 8878658"/>
              <a:gd name="connsiteY8" fmla="*/ 6857996 h 6858000"/>
              <a:gd name="connsiteX9" fmla="*/ 3600000 w 8878658"/>
              <a:gd name="connsiteY9" fmla="*/ 1 h 6858000"/>
              <a:gd name="connsiteX10" fmla="*/ 2 w 8878658"/>
              <a:gd name="connsiteY10" fmla="*/ 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878658" h="6858000">
                <a:moveTo>
                  <a:pt x="0" y="1"/>
                </a:moveTo>
                <a:lnTo>
                  <a:pt x="2" y="1"/>
                </a:lnTo>
                <a:lnTo>
                  <a:pt x="2" y="6857996"/>
                </a:lnTo>
                <a:lnTo>
                  <a:pt x="0" y="6858000"/>
                </a:lnTo>
                <a:close/>
                <a:moveTo>
                  <a:pt x="2" y="0"/>
                </a:moveTo>
                <a:lnTo>
                  <a:pt x="8878658" y="0"/>
                </a:lnTo>
                <a:lnTo>
                  <a:pt x="8878658" y="6858000"/>
                </a:lnTo>
                <a:lnTo>
                  <a:pt x="2" y="6858000"/>
                </a:lnTo>
                <a:lnTo>
                  <a:pt x="2" y="6857996"/>
                </a:lnTo>
                <a:lnTo>
                  <a:pt x="3600000" y="1"/>
                </a:lnTo>
                <a:lnTo>
                  <a:pt x="2" y="1"/>
                </a:lnTo>
                <a:close/>
              </a:path>
            </a:pathLst>
          </a:custGeom>
          <a:noFill/>
          <a:ln>
            <a:solidFill>
              <a:schemeClr val="bg1"/>
            </a:solidFill>
          </a:ln>
        </p:spPr>
      </p:pic>
      <p:sp>
        <p:nvSpPr>
          <p:cNvPr id="1036" name="Title 2">
            <a:extLst>
              <a:ext uri="{FF2B5EF4-FFF2-40B4-BE49-F238E27FC236}">
                <a16:creationId xmlns:a16="http://schemas.microsoft.com/office/drawing/2014/main" id="{D29D21CF-189C-FD69-1A01-9EAC2222AA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2220" y="1438593"/>
            <a:ext cx="4307303" cy="1488336"/>
          </a:xfrm>
        </p:spPr>
        <p:txBody>
          <a:bodyPr>
            <a:normAutofit/>
          </a:bodyPr>
          <a:lstStyle/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Unlocking private capital</a:t>
            </a:r>
            <a:endParaRPr lang="en-US" b="0" dirty="0"/>
          </a:p>
        </p:txBody>
      </p:sp>
      <p:sp>
        <p:nvSpPr>
          <p:cNvPr id="1040" name="Slide Number Placeholder 5">
            <a:extLst>
              <a:ext uri="{FF2B5EF4-FFF2-40B4-BE49-F238E27FC236}">
                <a16:creationId xmlns:a16="http://schemas.microsoft.com/office/drawing/2014/main" id="{B1A1A2DB-2B9F-6CAD-CE0B-D2920F86CF62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1520000" y="6408000"/>
            <a:ext cx="180000" cy="252000"/>
          </a:xfrm>
        </p:spPr>
        <p:txBody>
          <a:bodyPr/>
          <a:lstStyle/>
          <a:p>
            <a:pPr>
              <a:spcAft>
                <a:spcPts val="600"/>
              </a:spcAft>
            </a:pPr>
            <a:fld id="{3A488187-D7F3-4182-97D4-43A13D3D5E4F}" type="slidenum">
              <a:rPr lang="en-GB" b="1" smtClean="0">
                <a:solidFill>
                  <a:schemeClr val="accent1"/>
                </a:solidFill>
              </a:rPr>
              <a:pPr>
                <a:spcAft>
                  <a:spcPts val="600"/>
                </a:spcAft>
              </a:pPr>
              <a:t>1</a:t>
            </a:fld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F66177F-4221-1C76-9A3A-F6D7EA5B0E2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/>
              <a:t>Presentation by Adam Farkas</a:t>
            </a:r>
          </a:p>
          <a:p>
            <a:endParaRPr lang="en-US" b="1" dirty="0"/>
          </a:p>
          <a:p>
            <a:r>
              <a:rPr lang="en-US" b="1" dirty="0"/>
              <a:t>ESM/FBF/CEPR SIU Conference</a:t>
            </a:r>
          </a:p>
          <a:p>
            <a:endParaRPr lang="en-US" b="1" dirty="0"/>
          </a:p>
          <a:p>
            <a:r>
              <a:rPr lang="en-US" b="1" dirty="0"/>
              <a:t>5 June 2025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6355348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24AC44-797B-9A7F-BF21-54829EB7E7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C08BFD1-86B0-1AE5-1319-1CF174539717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3A488187-D7F3-4182-97D4-43A13D3D5E4F}" type="slidenum">
              <a:rPr lang="en-GB" b="1" smtClean="0">
                <a:solidFill>
                  <a:schemeClr val="accent1"/>
                </a:solidFill>
              </a:rPr>
              <a:pPr/>
              <a:t>2</a:t>
            </a:fld>
            <a:endParaRPr lang="en-GB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8A068D04-C0D9-C836-3EC3-EE11262CC3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9999" y="360000"/>
            <a:ext cx="9491999" cy="581294"/>
          </a:xfrm>
        </p:spPr>
        <p:txBody>
          <a:bodyPr anchor="ctr"/>
          <a:lstStyle/>
          <a:p>
            <a:r>
              <a:rPr lang="en-GB" dirty="0"/>
              <a:t>AFME recommendations on unlocking private capital</a:t>
            </a:r>
          </a:p>
        </p:txBody>
      </p:sp>
      <p:sp>
        <p:nvSpPr>
          <p:cNvPr id="13" name="Text Placeholder 1">
            <a:extLst>
              <a:ext uri="{FF2B5EF4-FFF2-40B4-BE49-F238E27FC236}">
                <a16:creationId xmlns:a16="http://schemas.microsoft.com/office/drawing/2014/main" id="{DDD55CF4-CE3C-965A-1A37-69D1C7AFBF2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0" y="1260000"/>
            <a:ext cx="12192000" cy="1133475"/>
          </a:xfrm>
        </p:spPr>
        <p:txBody>
          <a:bodyPr vert="horz" lIns="540000" tIns="108000" rIns="0" bIns="0" rtlCol="0" anchor="t">
            <a:normAutofit/>
          </a:bodyPr>
          <a:lstStyle/>
          <a:p>
            <a:pPr algn="ctr"/>
            <a:r>
              <a:rPr lang="en-GB" sz="1800" dirty="0">
                <a:latin typeface="Aptos"/>
                <a:ea typeface="+mn-lt"/>
                <a:cs typeface="+mn-lt"/>
              </a:rPr>
              <a:t>Given the significant investment required in strategic priorities – including defence, decarbonisation, digitalisation and general economic growth - private capital has a key role to play</a:t>
            </a:r>
            <a:r>
              <a:rPr lang="en-GB" dirty="0">
                <a:latin typeface="Aptos"/>
              </a:rPr>
              <a:t>. The EU must set out the right incentives to unlock private investments to improve Europe’s competitiveness.  </a:t>
            </a:r>
          </a:p>
        </p:txBody>
      </p:sp>
      <p:sp>
        <p:nvSpPr>
          <p:cNvPr id="18" name="Arrow: Right 17">
            <a:extLst>
              <a:ext uri="{FF2B5EF4-FFF2-40B4-BE49-F238E27FC236}">
                <a16:creationId xmlns:a16="http://schemas.microsoft.com/office/drawing/2014/main" id="{EA043886-210D-9DA7-3FAC-B173972A9B03}"/>
              </a:ext>
            </a:extLst>
          </p:cNvPr>
          <p:cNvSpPr/>
          <p:nvPr/>
        </p:nvSpPr>
        <p:spPr>
          <a:xfrm>
            <a:off x="779763" y="3295650"/>
            <a:ext cx="571500" cy="628650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C90D4A8-7DA8-FC20-9716-BC4C0E4998F2}"/>
              </a:ext>
            </a:extLst>
          </p:cNvPr>
          <p:cNvSpPr txBox="1"/>
          <p:nvPr/>
        </p:nvSpPr>
        <p:spPr>
          <a:xfrm>
            <a:off x="1656062" y="3286125"/>
            <a:ext cx="3743326" cy="66627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600" b="1" dirty="0">
                <a:solidFill>
                  <a:schemeClr val="tx2"/>
                </a:solidFill>
                <a:latin typeface="Aptos" panose="020B0004020202020204" pitchFamily="34" charset="0"/>
              </a:rPr>
              <a:t>Measures to create a more risk-sensitive, sound and proportionate EU framework for securitisation</a:t>
            </a:r>
          </a:p>
        </p:txBody>
      </p:sp>
      <p:sp>
        <p:nvSpPr>
          <p:cNvPr id="20" name="Arrow: Right 19">
            <a:extLst>
              <a:ext uri="{FF2B5EF4-FFF2-40B4-BE49-F238E27FC236}">
                <a16:creationId xmlns:a16="http://schemas.microsoft.com/office/drawing/2014/main" id="{FB25E16F-F77D-FA97-D955-99AC59A7FFCE}"/>
              </a:ext>
            </a:extLst>
          </p:cNvPr>
          <p:cNvSpPr/>
          <p:nvPr/>
        </p:nvSpPr>
        <p:spPr>
          <a:xfrm>
            <a:off x="779763" y="4521675"/>
            <a:ext cx="571500" cy="628650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194E6B3-5A1A-7D57-2572-629AF5C53763}"/>
              </a:ext>
            </a:extLst>
          </p:cNvPr>
          <p:cNvSpPr txBox="1"/>
          <p:nvPr/>
        </p:nvSpPr>
        <p:spPr>
          <a:xfrm>
            <a:off x="1656062" y="4521675"/>
            <a:ext cx="3743326" cy="66627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600" b="1" dirty="0">
                <a:solidFill>
                  <a:schemeClr val="tx2"/>
                </a:solidFill>
                <a:latin typeface="Aptos" panose="020B0004020202020204" pitchFamily="34" charset="0"/>
              </a:rPr>
              <a:t>Reforming the EU post-trade infrastructure to foster greater competition and improve transparency</a:t>
            </a:r>
          </a:p>
        </p:txBody>
      </p:sp>
      <p:sp>
        <p:nvSpPr>
          <p:cNvPr id="24" name="Arrow: Right 23">
            <a:extLst>
              <a:ext uri="{FF2B5EF4-FFF2-40B4-BE49-F238E27FC236}">
                <a16:creationId xmlns:a16="http://schemas.microsoft.com/office/drawing/2014/main" id="{D6F93C66-5D33-FCF7-7B4D-898815A3C0B6}"/>
              </a:ext>
            </a:extLst>
          </p:cNvPr>
          <p:cNvSpPr/>
          <p:nvPr/>
        </p:nvSpPr>
        <p:spPr>
          <a:xfrm>
            <a:off x="6637638" y="3264074"/>
            <a:ext cx="571500" cy="628650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4400714-90A2-9CCD-0BD6-5172BD8F2F62}"/>
              </a:ext>
            </a:extLst>
          </p:cNvPr>
          <p:cNvSpPr txBox="1"/>
          <p:nvPr/>
        </p:nvSpPr>
        <p:spPr>
          <a:xfrm>
            <a:off x="7513937" y="3245024"/>
            <a:ext cx="3743326" cy="66627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600" b="1" dirty="0">
                <a:solidFill>
                  <a:schemeClr val="tx2"/>
                </a:solidFill>
                <a:latin typeface="Aptos" panose="020B0004020202020204" pitchFamily="34" charset="0"/>
              </a:rPr>
              <a:t>Encouraging innovation to scale-up the use of DLT in capital market by supporting the whole ecosystem</a:t>
            </a:r>
          </a:p>
        </p:txBody>
      </p:sp>
      <p:sp>
        <p:nvSpPr>
          <p:cNvPr id="26" name="Arrow: Right 25">
            <a:extLst>
              <a:ext uri="{FF2B5EF4-FFF2-40B4-BE49-F238E27FC236}">
                <a16:creationId xmlns:a16="http://schemas.microsoft.com/office/drawing/2014/main" id="{4B31655F-7FB6-0796-06A3-2813B27D8662}"/>
              </a:ext>
            </a:extLst>
          </p:cNvPr>
          <p:cNvSpPr/>
          <p:nvPr/>
        </p:nvSpPr>
        <p:spPr>
          <a:xfrm>
            <a:off x="6637638" y="4493101"/>
            <a:ext cx="571500" cy="628650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7BF27BF-F177-31E5-3ABE-12BCF530DC5A}"/>
              </a:ext>
            </a:extLst>
          </p:cNvPr>
          <p:cNvSpPr txBox="1"/>
          <p:nvPr/>
        </p:nvSpPr>
        <p:spPr>
          <a:xfrm>
            <a:off x="7513937" y="4397851"/>
            <a:ext cx="3743326" cy="88787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600" b="1" dirty="0">
                <a:solidFill>
                  <a:schemeClr val="tx2"/>
                </a:solidFill>
                <a:latin typeface="Aptos" panose="020B0004020202020204" pitchFamily="34" charset="0"/>
              </a:rPr>
              <a:t>A more integrated supervisory architecture that reduces cross-border frictions and supports a consistent application of the Single Rulebook</a:t>
            </a:r>
          </a:p>
        </p:txBody>
      </p:sp>
    </p:spTree>
    <p:extLst>
      <p:ext uri="{BB962C8B-B14F-4D97-AF65-F5344CB8AC3E}">
        <p14:creationId xmlns:p14="http://schemas.microsoft.com/office/powerpoint/2010/main" val="40571563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B04324-F6FC-5FAD-E79B-3F34A46D4B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BC7314D-FE84-EEA0-340D-1A5865180464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3A488187-D7F3-4182-97D4-43A13D3D5E4F}" type="slidenum">
              <a:rPr lang="en-GB" b="1" smtClean="0">
                <a:solidFill>
                  <a:schemeClr val="accent1"/>
                </a:solidFill>
              </a:rPr>
              <a:pPr/>
              <a:t>3</a:t>
            </a:fld>
            <a:endParaRPr lang="en-GB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E91B01F7-0AB2-C9FC-5308-D6F525683C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9999" y="360000"/>
            <a:ext cx="9491999" cy="581294"/>
          </a:xfrm>
        </p:spPr>
        <p:txBody>
          <a:bodyPr anchor="ctr"/>
          <a:lstStyle/>
          <a:p>
            <a:r>
              <a:rPr lang="en-GB" dirty="0"/>
              <a:t>Enhancing the EU securitisation framework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2D53DCC-2C84-154D-2DB0-B58BC4A92FE2}"/>
              </a:ext>
            </a:extLst>
          </p:cNvPr>
          <p:cNvSpPr txBox="1"/>
          <p:nvPr/>
        </p:nvSpPr>
        <p:spPr>
          <a:xfrm>
            <a:off x="635000" y="1486927"/>
            <a:ext cx="11059000" cy="454278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457200" marR="0" indent="-4572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2D050"/>
              </a:buClr>
              <a:buSzTx/>
              <a:buFont typeface="Wingdings" panose="05000000000000000000" pitchFamily="2" charset="2"/>
              <a:buChar char="ü"/>
              <a:tabLst/>
            </a:pPr>
            <a:r>
              <a:rPr lang="en-US" sz="2800" dirty="0"/>
              <a:t>Increasing risk sensitivity for banks: Changes to CRR3 capital calibrations</a:t>
            </a:r>
            <a:endParaRPr lang="en-US" sz="2800" dirty="0">
              <a:latin typeface="+mn-lt"/>
            </a:endParaRPr>
          </a:p>
          <a:p>
            <a:pPr marR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2D050"/>
              </a:buClr>
              <a:buSzTx/>
              <a:tabLst/>
            </a:pPr>
            <a:endParaRPr lang="en-US" sz="2800" dirty="0">
              <a:latin typeface="+mn-lt"/>
            </a:endParaRPr>
          </a:p>
          <a:p>
            <a:pPr marL="457200" marR="0" indent="-4572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2D050"/>
              </a:buClr>
              <a:buSzTx/>
              <a:buFont typeface="Wingdings" panose="05000000000000000000" pitchFamily="2" charset="2"/>
              <a:buChar char="ü"/>
              <a:tabLst/>
            </a:pPr>
            <a:r>
              <a:rPr lang="en-US" sz="2800" dirty="0">
                <a:latin typeface="+mn-lt"/>
              </a:rPr>
              <a:t>Increasing liquidity from the banking sector: Changes to the LCR</a:t>
            </a:r>
          </a:p>
          <a:p>
            <a:pPr marR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2D050"/>
              </a:buClr>
              <a:buSzTx/>
              <a:tabLst/>
            </a:pPr>
            <a:endParaRPr lang="en-US" sz="2800" dirty="0">
              <a:latin typeface="+mn-lt"/>
            </a:endParaRPr>
          </a:p>
          <a:p>
            <a:pPr marL="457200" marR="0" indent="-4572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2D050"/>
              </a:buClr>
              <a:buSzTx/>
              <a:buFont typeface="Wingdings" panose="05000000000000000000" pitchFamily="2" charset="2"/>
              <a:buChar char="ü"/>
              <a:tabLst/>
            </a:pPr>
            <a:r>
              <a:rPr lang="en-US" sz="2800" dirty="0"/>
              <a:t>Reviving demand from the insurance sector: Changes to Solvency II</a:t>
            </a:r>
          </a:p>
          <a:p>
            <a:pPr marR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2D050"/>
              </a:buClr>
              <a:buSzTx/>
              <a:tabLst/>
            </a:pPr>
            <a:endParaRPr lang="en-US" sz="2800" dirty="0"/>
          </a:p>
          <a:p>
            <a:pPr marL="457200" marR="0" indent="-4572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2D050"/>
              </a:buClr>
              <a:buSzTx/>
              <a:buFont typeface="Wingdings" panose="05000000000000000000" pitchFamily="2" charset="2"/>
              <a:buChar char="ü"/>
              <a:tabLst/>
            </a:pPr>
            <a:r>
              <a:rPr lang="en-US" sz="2800" dirty="0">
                <a:latin typeface="+mn-lt"/>
              </a:rPr>
              <a:t>Additional demand side measures: Targeted adjustments to Article 5 of the EU SECR</a:t>
            </a:r>
          </a:p>
          <a:p>
            <a:pPr marR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2D050"/>
              </a:buClr>
              <a:buSzTx/>
              <a:tabLst/>
            </a:pPr>
            <a:endParaRPr lang="en-GB" sz="2800" dirty="0"/>
          </a:p>
          <a:p>
            <a:pPr marL="457200" marR="0" indent="-4572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2D050"/>
              </a:buClr>
              <a:buSzTx/>
              <a:buFont typeface="Wingdings" panose="05000000000000000000" pitchFamily="2" charset="2"/>
              <a:buChar char="ü"/>
              <a:tabLst/>
            </a:pPr>
            <a:r>
              <a:rPr lang="en-GB" sz="2800" dirty="0">
                <a:latin typeface="+mn-lt"/>
              </a:rPr>
              <a:t>Disclosure templates</a:t>
            </a:r>
          </a:p>
          <a:p>
            <a:pPr>
              <a:buNone/>
            </a:pPr>
            <a:endParaRPr lang="en-GB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3709131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488BD0-A5BE-2788-C2BC-9C2AC76AA2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CA2A874-9131-3147-A23F-36DB9DC5EA44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3A488187-D7F3-4182-97D4-43A13D3D5E4F}" type="slidenum">
              <a:rPr lang="en-GB" b="1" smtClean="0">
                <a:solidFill>
                  <a:schemeClr val="accent1"/>
                </a:solidFill>
              </a:rPr>
              <a:pPr/>
              <a:t>4</a:t>
            </a:fld>
            <a:endParaRPr lang="en-GB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4B01516B-4818-DB6B-B4EE-D327E64009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9999" y="360000"/>
            <a:ext cx="9491999" cy="581294"/>
          </a:xfrm>
        </p:spPr>
        <p:txBody>
          <a:bodyPr anchor="ctr"/>
          <a:lstStyle/>
          <a:p>
            <a:r>
              <a:rPr lang="en-GB" dirty="0"/>
              <a:t>Reforming the EU post-trade infrastructure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46F5758-4DE5-9012-8092-5EBAEE55A7DD}"/>
              </a:ext>
            </a:extLst>
          </p:cNvPr>
          <p:cNvSpPr txBox="1"/>
          <p:nvPr/>
        </p:nvSpPr>
        <p:spPr>
          <a:xfrm>
            <a:off x="635000" y="1486927"/>
            <a:ext cx="11059000" cy="454278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457200" marR="0" indent="-4572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2D050"/>
              </a:buClr>
              <a:buSzTx/>
              <a:buFont typeface="Wingdings" panose="05000000000000000000" pitchFamily="2" charset="2"/>
              <a:buChar char="ü"/>
              <a:tabLst/>
            </a:pPr>
            <a:r>
              <a:rPr lang="en-US" sz="2800" dirty="0"/>
              <a:t>Facilitate competition between CSDs by allowing true freedom of issuance and addressing undue settlement restrictions</a:t>
            </a:r>
            <a:endParaRPr lang="en-US" sz="2800" dirty="0">
              <a:latin typeface="+mn-lt"/>
            </a:endParaRPr>
          </a:p>
          <a:p>
            <a:pPr marR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2D050"/>
              </a:buClr>
              <a:buSzTx/>
              <a:tabLst/>
            </a:pPr>
            <a:endParaRPr lang="en-US" sz="2800" dirty="0">
              <a:latin typeface="+mn-lt"/>
            </a:endParaRPr>
          </a:p>
          <a:p>
            <a:pPr marL="457200" marR="0" indent="-4572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2D050"/>
              </a:buClr>
              <a:buSzTx/>
              <a:buFont typeface="Wingdings" panose="05000000000000000000" pitchFamily="2" charset="2"/>
              <a:buChar char="ü"/>
              <a:tabLst/>
            </a:pPr>
            <a:r>
              <a:rPr lang="en-US" sz="2800" dirty="0">
                <a:latin typeface="+mn-lt"/>
              </a:rPr>
              <a:t>Support a functional harmonization of operational processes for CSDs</a:t>
            </a:r>
          </a:p>
          <a:p>
            <a:pPr marR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2D050"/>
              </a:buClr>
              <a:buSzTx/>
              <a:tabLst/>
            </a:pPr>
            <a:endParaRPr lang="en-US" sz="2800" dirty="0">
              <a:latin typeface="+mn-lt"/>
            </a:endParaRPr>
          </a:p>
          <a:p>
            <a:pPr marL="457200" marR="0" indent="-4572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2D050"/>
              </a:buClr>
              <a:buSzTx/>
              <a:buFont typeface="Wingdings" panose="05000000000000000000" pitchFamily="2" charset="2"/>
              <a:buChar char="ü"/>
              <a:tabLst/>
            </a:pPr>
            <a:r>
              <a:rPr lang="en-US" sz="2800" dirty="0"/>
              <a:t>Data related to settlement fails should be publicly available</a:t>
            </a:r>
          </a:p>
          <a:p>
            <a:pPr marR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2D050"/>
              </a:buClr>
              <a:buSzTx/>
              <a:tabLst/>
            </a:pPr>
            <a:endParaRPr lang="en-US" sz="2800" dirty="0"/>
          </a:p>
          <a:p>
            <a:pPr marL="457200" marR="0" indent="-4572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2D050"/>
              </a:buClr>
              <a:buSzTx/>
              <a:buFont typeface="Wingdings" panose="05000000000000000000" pitchFamily="2" charset="2"/>
              <a:buChar char="ü"/>
              <a:tabLst/>
            </a:pPr>
            <a:r>
              <a:rPr lang="en-US" sz="2800" dirty="0">
                <a:latin typeface="+mn-lt"/>
              </a:rPr>
              <a:t>Further </a:t>
            </a:r>
            <a:r>
              <a:rPr lang="en-US" sz="2800" dirty="0" err="1">
                <a:latin typeface="+mn-lt"/>
              </a:rPr>
              <a:t>harmonisation</a:t>
            </a:r>
            <a:r>
              <a:rPr lang="en-US" sz="2800" dirty="0">
                <a:latin typeface="+mn-lt"/>
              </a:rPr>
              <a:t> in key areas to provide legal certainty:</a:t>
            </a:r>
          </a:p>
          <a:p>
            <a:pPr marL="914400" lvl="1" indent="-457200">
              <a:lnSpc>
                <a:spcPct val="90000"/>
              </a:lnSpc>
              <a:buClr>
                <a:srgbClr val="92D050"/>
              </a:buClr>
              <a:buFont typeface="Wingdings" panose="05000000000000000000" pitchFamily="2" charset="2"/>
              <a:buChar char="ü"/>
            </a:pPr>
            <a:r>
              <a:rPr lang="en-US" sz="2800" dirty="0"/>
              <a:t>Insolvency law</a:t>
            </a:r>
          </a:p>
          <a:p>
            <a:pPr marL="914400" lvl="1" indent="-457200">
              <a:lnSpc>
                <a:spcPct val="90000"/>
              </a:lnSpc>
              <a:buClr>
                <a:srgbClr val="92D050"/>
              </a:buClr>
              <a:buFont typeface="Wingdings" panose="05000000000000000000" pitchFamily="2" charset="2"/>
              <a:buChar char="ü"/>
            </a:pPr>
            <a:r>
              <a:rPr lang="en-US" sz="2800" dirty="0">
                <a:latin typeface="+mn-lt"/>
              </a:rPr>
              <a:t>Settlement Finality Directive</a:t>
            </a:r>
          </a:p>
          <a:p>
            <a:pPr marL="914400" lvl="1" indent="-457200">
              <a:lnSpc>
                <a:spcPct val="90000"/>
              </a:lnSpc>
              <a:buClr>
                <a:srgbClr val="92D050"/>
              </a:buClr>
              <a:buFont typeface="Wingdings" panose="05000000000000000000" pitchFamily="2" charset="2"/>
              <a:buChar char="ü"/>
            </a:pPr>
            <a:r>
              <a:rPr lang="en-US" sz="2800" dirty="0"/>
              <a:t>Shareholder Rights Directive</a:t>
            </a:r>
            <a:endParaRPr lang="en-GB" sz="2800" dirty="0">
              <a:latin typeface="+mn-lt"/>
            </a:endParaRPr>
          </a:p>
          <a:p>
            <a:pPr>
              <a:buNone/>
            </a:pPr>
            <a:endParaRPr lang="en-GB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442238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91C3DD-B913-C8F3-5F75-1D81970A2B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609613E-5362-1BCA-F9D3-80E47539A5B1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3A488187-D7F3-4182-97D4-43A13D3D5E4F}" type="slidenum">
              <a:rPr lang="en-GB" b="1" smtClean="0">
                <a:solidFill>
                  <a:schemeClr val="accent1"/>
                </a:solidFill>
              </a:rPr>
              <a:pPr/>
              <a:t>5</a:t>
            </a:fld>
            <a:endParaRPr lang="en-GB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DB6C1ABB-CE12-B7EB-D8DA-74E8C39C05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9999" y="360000"/>
            <a:ext cx="9491999" cy="581294"/>
          </a:xfrm>
        </p:spPr>
        <p:txBody>
          <a:bodyPr anchor="ctr"/>
          <a:lstStyle/>
          <a:p>
            <a:r>
              <a:rPr lang="en-GB" dirty="0"/>
              <a:t>Scaling-up the use of DLT in capital markets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FC82B6F-C9A8-A4DD-F562-DDBFBE89911C}"/>
              </a:ext>
            </a:extLst>
          </p:cNvPr>
          <p:cNvSpPr txBox="1"/>
          <p:nvPr/>
        </p:nvSpPr>
        <p:spPr>
          <a:xfrm>
            <a:off x="635000" y="1486927"/>
            <a:ext cx="11059000" cy="531837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457200" marR="0" indent="-4572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2D050"/>
              </a:buClr>
              <a:buSzTx/>
              <a:buFont typeface="Wingdings" panose="05000000000000000000" pitchFamily="2" charset="2"/>
              <a:buChar char="ü"/>
              <a:tabLst/>
            </a:pPr>
            <a:r>
              <a:rPr lang="en-GB" sz="2800" dirty="0"/>
              <a:t>Enhance</a:t>
            </a:r>
            <a:r>
              <a:rPr lang="en-GB" sz="2800" dirty="0">
                <a:latin typeface="+mn-lt"/>
              </a:rPr>
              <a:t> the DLT Pilot </a:t>
            </a:r>
            <a:r>
              <a:rPr lang="en-GB" sz="2800" dirty="0"/>
              <a:t>R</a:t>
            </a:r>
            <a:r>
              <a:rPr lang="en-GB" sz="2800" dirty="0">
                <a:latin typeface="+mn-lt"/>
              </a:rPr>
              <a:t>egime through increased limits, broadening eligibility and provid</a:t>
            </a:r>
            <a:r>
              <a:rPr lang="en-GB" sz="2800" dirty="0"/>
              <a:t>ing</a:t>
            </a:r>
            <a:r>
              <a:rPr lang="en-GB" sz="2800" dirty="0">
                <a:latin typeface="+mn-lt"/>
              </a:rPr>
              <a:t> a permanent regime</a:t>
            </a:r>
          </a:p>
          <a:p>
            <a:pPr marL="457200" marR="0" indent="-4572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2D050"/>
              </a:buClr>
              <a:buSzTx/>
              <a:buFont typeface="Wingdings" panose="05000000000000000000" pitchFamily="2" charset="2"/>
              <a:buChar char="ü"/>
              <a:tabLst/>
            </a:pPr>
            <a:endParaRPr lang="en-GB" sz="2800" dirty="0">
              <a:latin typeface="+mn-lt"/>
            </a:endParaRPr>
          </a:p>
          <a:p>
            <a:pPr marL="457200" marR="0" indent="-4572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2D050"/>
              </a:buClr>
              <a:buSzTx/>
              <a:buFont typeface="Wingdings" panose="05000000000000000000" pitchFamily="2" charset="2"/>
              <a:buChar char="ü"/>
              <a:tabLst/>
            </a:pPr>
            <a:r>
              <a:rPr lang="en-GB" sz="2800" dirty="0">
                <a:latin typeface="+mn-lt"/>
              </a:rPr>
              <a:t>Explore unbundling of CSD core services at functional level (in line with the UK Digital Securities Sandbox approach) </a:t>
            </a:r>
          </a:p>
          <a:p>
            <a:pPr marL="457200" marR="0" indent="-4572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2D050"/>
              </a:buClr>
              <a:buSzTx/>
              <a:buFont typeface="Wingdings" panose="05000000000000000000" pitchFamily="2" charset="2"/>
              <a:buChar char="ü"/>
              <a:tabLst/>
            </a:pPr>
            <a:endParaRPr lang="en-GB" sz="2800" dirty="0">
              <a:latin typeface="+mn-lt"/>
            </a:endParaRPr>
          </a:p>
          <a:p>
            <a:pPr marL="457200" marR="0" indent="-4572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2D050"/>
              </a:buClr>
              <a:buSzTx/>
              <a:buFont typeface="Wingdings" panose="05000000000000000000" pitchFamily="2" charset="2"/>
              <a:buChar char="ü"/>
              <a:tabLst/>
            </a:pPr>
            <a:r>
              <a:rPr lang="en-GB" sz="2800" dirty="0">
                <a:latin typeface="+mn-lt"/>
              </a:rPr>
              <a:t>Develop solutions for allowing wholesale financial transactions recorded on DLT platforms to be settled in central bank money. </a:t>
            </a:r>
          </a:p>
          <a:p>
            <a:pPr marR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2D050"/>
              </a:buClr>
              <a:buSzTx/>
              <a:tabLst/>
            </a:pPr>
            <a:endParaRPr lang="en-GB" sz="2800" dirty="0">
              <a:latin typeface="+mn-lt"/>
            </a:endParaRPr>
          </a:p>
          <a:p>
            <a:pPr marL="457200" marR="0" indent="-4572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2D050"/>
              </a:buClr>
              <a:buSzTx/>
              <a:buFont typeface="Wingdings" panose="05000000000000000000" pitchFamily="2" charset="2"/>
              <a:buChar char="ü"/>
              <a:tabLst/>
            </a:pPr>
            <a:r>
              <a:rPr lang="en-GB" sz="2800" dirty="0">
                <a:latin typeface="+mn-lt"/>
              </a:rPr>
              <a:t>Central bank collateral eligibility - DLT-based securities should be able to qualify as central bank collateral.</a:t>
            </a:r>
          </a:p>
          <a:p>
            <a:pPr marL="457200" marR="0" indent="-4572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2D050"/>
              </a:buClr>
              <a:buSzTx/>
              <a:buFont typeface="Wingdings" panose="05000000000000000000" pitchFamily="2" charset="2"/>
              <a:buChar char="ü"/>
              <a:tabLst/>
            </a:pPr>
            <a:endParaRPr lang="en-US" sz="2800" dirty="0">
              <a:latin typeface="+mn-lt"/>
            </a:endParaRPr>
          </a:p>
          <a:p>
            <a:pPr marR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2D050"/>
              </a:buClr>
              <a:buSzTx/>
              <a:tabLst/>
            </a:pPr>
            <a:endParaRPr lang="en-US" sz="2800" dirty="0">
              <a:latin typeface="+mn-lt"/>
            </a:endParaRPr>
          </a:p>
          <a:p>
            <a:pPr>
              <a:buNone/>
            </a:pPr>
            <a:endParaRPr lang="en-GB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9174530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59010D-0DD4-C54A-A293-9E21ACE138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48BE334-AE26-374F-1B2C-82B4AFD7BDD2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3A488187-D7F3-4182-97D4-43A13D3D5E4F}" type="slidenum">
              <a:rPr lang="en-GB" b="1" smtClean="0">
                <a:solidFill>
                  <a:schemeClr val="accent1"/>
                </a:solidFill>
              </a:rPr>
              <a:pPr/>
              <a:t>6</a:t>
            </a:fld>
            <a:endParaRPr lang="en-GB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B8240249-F757-5C14-92C9-6AED245C43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9999" y="360000"/>
            <a:ext cx="9491999" cy="581294"/>
          </a:xfrm>
        </p:spPr>
        <p:txBody>
          <a:bodyPr anchor="ctr"/>
          <a:lstStyle/>
          <a:p>
            <a:r>
              <a:rPr lang="en-GB" dirty="0"/>
              <a:t>A more integrated supervisory architecture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F8F011C-C840-1FD5-633B-0B29AD8BFC8A}"/>
              </a:ext>
            </a:extLst>
          </p:cNvPr>
          <p:cNvSpPr txBox="1"/>
          <p:nvPr/>
        </p:nvSpPr>
        <p:spPr>
          <a:xfrm>
            <a:off x="635000" y="1486927"/>
            <a:ext cx="11059000" cy="454278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457200" marR="0" indent="-4572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2D050"/>
              </a:buClr>
              <a:buSzTx/>
              <a:buFont typeface="Wingdings" panose="05000000000000000000" pitchFamily="2" charset="2"/>
              <a:buChar char="ü"/>
              <a:tabLst/>
            </a:pPr>
            <a:r>
              <a:rPr lang="en-GB" sz="2800" dirty="0"/>
              <a:t>A gradual approach is needed starting with the introduction of genuine forbearance powers for the ESAs </a:t>
            </a:r>
          </a:p>
          <a:p>
            <a:pPr marR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2D050"/>
              </a:buClr>
              <a:buSzTx/>
              <a:tabLst/>
            </a:pPr>
            <a:endParaRPr lang="en-GB" sz="2800" dirty="0"/>
          </a:p>
          <a:p>
            <a:pPr marL="457200" marR="0" indent="-4572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2D050"/>
              </a:buClr>
              <a:buSzTx/>
              <a:buFont typeface="Wingdings" panose="05000000000000000000" pitchFamily="2" charset="2"/>
              <a:buChar char="ü"/>
              <a:tabLst/>
            </a:pPr>
            <a:r>
              <a:rPr lang="en-GB" sz="2800" dirty="0"/>
              <a:t>The ESAs should be given a competitiveness objective</a:t>
            </a:r>
          </a:p>
          <a:p>
            <a:pPr marR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2D050"/>
              </a:buClr>
              <a:buSzTx/>
              <a:tabLst/>
            </a:pPr>
            <a:endParaRPr lang="en-US" sz="2800" dirty="0">
              <a:latin typeface="+mn-lt"/>
            </a:endParaRPr>
          </a:p>
          <a:p>
            <a:pPr marL="457200" marR="0" indent="-4572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2D050"/>
              </a:buClr>
              <a:buSzTx/>
              <a:buFont typeface="Wingdings" panose="05000000000000000000" pitchFamily="2" charset="2"/>
              <a:buChar char="ü"/>
              <a:tabLst/>
            </a:pPr>
            <a:r>
              <a:rPr lang="en-GB" sz="2800" dirty="0">
                <a:latin typeface="+mn-lt"/>
              </a:rPr>
              <a:t>An in-depth reflection should also carried out to assess how the </a:t>
            </a:r>
            <a:r>
              <a:rPr lang="en-GB" sz="2800" dirty="0" err="1">
                <a:latin typeface="+mn-lt"/>
              </a:rPr>
              <a:t>Lamfalussy</a:t>
            </a:r>
            <a:r>
              <a:rPr lang="en-GB" sz="2800" dirty="0">
                <a:latin typeface="+mn-lt"/>
              </a:rPr>
              <a:t> process is functioning </a:t>
            </a:r>
            <a:endParaRPr lang="en-US" sz="2800" dirty="0">
              <a:latin typeface="+mn-lt"/>
            </a:endParaRPr>
          </a:p>
          <a:p>
            <a:pPr marR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2D050"/>
              </a:buClr>
              <a:buSzTx/>
              <a:tabLst/>
            </a:pPr>
            <a:endParaRPr lang="en-US" sz="2800" dirty="0">
              <a:latin typeface="+mn-lt"/>
            </a:endParaRPr>
          </a:p>
          <a:p>
            <a:pPr marL="457200" marR="0" indent="-4572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2D050"/>
              </a:buClr>
              <a:buSzTx/>
              <a:buFont typeface="Wingdings" panose="05000000000000000000" pitchFamily="2" charset="2"/>
              <a:buChar char="ü"/>
              <a:tabLst/>
            </a:pPr>
            <a:r>
              <a:rPr lang="en-GB" sz="2800" dirty="0"/>
              <a:t>Elevating supervisory powers to the EU level should lead to clear and tangible efficiency benefits for supervised entities together with more effective market supervision overall. </a:t>
            </a:r>
            <a:endParaRPr lang="en-US" sz="2800" dirty="0"/>
          </a:p>
          <a:p>
            <a:pPr>
              <a:buNone/>
            </a:pPr>
            <a:endParaRPr lang="en-GB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286440353"/>
      </p:ext>
    </p:extLst>
  </p:cSld>
  <p:clrMapOvr>
    <a:masterClrMapping/>
  </p:clrMapOvr>
</p:sld>
</file>

<file path=ppt/theme/theme1.xml><?xml version="1.0" encoding="utf-8"?>
<a:theme xmlns:a="http://schemas.openxmlformats.org/drawingml/2006/main" name="AFME">
  <a:themeElements>
    <a:clrScheme name="AFME Colours">
      <a:dk1>
        <a:sysClr val="windowText" lastClr="000000"/>
      </a:dk1>
      <a:lt1>
        <a:srgbClr val="FFFFFF"/>
      </a:lt1>
      <a:dk2>
        <a:srgbClr val="565656"/>
      </a:dk2>
      <a:lt2>
        <a:srgbClr val="DADADA"/>
      </a:lt2>
      <a:accent1>
        <a:srgbClr val="78A22F"/>
      </a:accent1>
      <a:accent2>
        <a:srgbClr val="000000"/>
      </a:accent2>
      <a:accent3>
        <a:srgbClr val="B2B2B2"/>
      </a:accent3>
      <a:accent4>
        <a:srgbClr val="009CD9"/>
      </a:accent4>
      <a:accent5>
        <a:srgbClr val="01662A"/>
      </a:accent5>
      <a:accent6>
        <a:srgbClr val="C88200"/>
      </a:accent6>
      <a:hlink>
        <a:srgbClr val="009490"/>
      </a:hlink>
      <a:folHlink>
        <a:srgbClr val="A81915"/>
      </a:folHlink>
    </a:clrScheme>
    <a:fontScheme name="AFME Fonts">
      <a:majorFont>
        <a:latin typeface="Arial"/>
        <a:ea typeface=""/>
        <a:cs typeface=""/>
      </a:majorFont>
      <a:minorFont>
        <a:latin typeface="Cambr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 marL="0" marR="0" indent="0" algn="l" defTabSz="914400" rtl="0" eaLnBrk="1" fontAlgn="auto" latinLnBrk="0" hangingPunct="1">
          <a:lnSpc>
            <a:spcPct val="9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sz="1200" dirty="0" smtClean="0">
            <a:solidFill>
              <a:schemeClr val="tx2"/>
            </a:solidFill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2" id="{8279233F-23A6-4CAB-98C4-9A57C21BDD70}" vid="{524A615E-466F-460F-897D-FEBEF9E215DD}"/>
    </a:ext>
  </a:extLst>
</a:theme>
</file>

<file path=ppt/theme/theme2.xml><?xml version="1.0" encoding="utf-8"?>
<a:theme xmlns:a="http://schemas.openxmlformats.org/drawingml/2006/main" name="AFME - Full Colour Back">
  <a:themeElements>
    <a:clrScheme name="AFME Colours">
      <a:dk1>
        <a:sysClr val="windowText" lastClr="000000"/>
      </a:dk1>
      <a:lt1>
        <a:srgbClr val="FFFFFF"/>
      </a:lt1>
      <a:dk2>
        <a:srgbClr val="565656"/>
      </a:dk2>
      <a:lt2>
        <a:srgbClr val="DADADA"/>
      </a:lt2>
      <a:accent1>
        <a:srgbClr val="78A22F"/>
      </a:accent1>
      <a:accent2>
        <a:srgbClr val="000000"/>
      </a:accent2>
      <a:accent3>
        <a:srgbClr val="B2B2B2"/>
      </a:accent3>
      <a:accent4>
        <a:srgbClr val="009CD9"/>
      </a:accent4>
      <a:accent5>
        <a:srgbClr val="01662A"/>
      </a:accent5>
      <a:accent6>
        <a:srgbClr val="C88200"/>
      </a:accent6>
      <a:hlink>
        <a:srgbClr val="009490"/>
      </a:hlink>
      <a:folHlink>
        <a:srgbClr val="A81915"/>
      </a:folHlink>
    </a:clrScheme>
    <a:fontScheme name="AFME Fonts">
      <a:majorFont>
        <a:latin typeface="Arial"/>
        <a:ea typeface=""/>
        <a:cs typeface=""/>
      </a:majorFont>
      <a:minorFont>
        <a:latin typeface="Cambr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lIns="0" rtlCol="0">
        <a:spAutoFit/>
      </a:bodyPr>
      <a:lstStyle>
        <a:defPPr algn="l">
          <a:defRPr sz="1200" dirty="0">
            <a:solidFill>
              <a:schemeClr val="tx2"/>
            </a:solidFill>
            <a:latin typeface="+mj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2" id="{8279233F-23A6-4CAB-98C4-9A57C21BDD70}" vid="{B6A439B7-E6CA-47F5-AB66-08BB266E329F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FA86AFD0CB38747998CBF29970C4E6B" ma:contentTypeVersion="18" ma:contentTypeDescription="Create a new document." ma:contentTypeScope="" ma:versionID="15611ad036c5b045d2c519455f2d6def">
  <xsd:schema xmlns:xsd="http://www.w3.org/2001/XMLSchema" xmlns:xs="http://www.w3.org/2001/XMLSchema" xmlns:p="http://schemas.microsoft.com/office/2006/metadata/properties" xmlns:ns2="508cb95d-872f-4c16-8d19-3b50bc306348" xmlns:ns3="b647418d-44e1-48b8-8605-6e0678f35206" targetNamespace="http://schemas.microsoft.com/office/2006/metadata/properties" ma:root="true" ma:fieldsID="276cec31dfe24ce11b981dfbf63b2bad" ns2:_="" ns3:_="">
    <xsd:import namespace="508cb95d-872f-4c16-8d19-3b50bc306348"/>
    <xsd:import namespace="b647418d-44e1-48b8-8605-6e0678f3520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08cb95d-872f-4c16-8d19-3b50bc30634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c1bac71f-1506-44ff-98a5-aaeca32acec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647418d-44e1-48b8-8605-6e0678f35206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6c590738-d065-49cf-b6e8-57317c15ae42}" ma:internalName="TaxCatchAll" ma:showField="CatchAllData" ma:web="b647418d-44e1-48b8-8605-6e0678f3520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b647418d-44e1-48b8-8605-6e0678f35206">
      <UserInfo>
        <DisplayName>Shaun Baddeley</DisplayName>
        <AccountId>112</AccountId>
        <AccountType/>
      </UserInfo>
      <UserInfo>
        <DisplayName>Maria Pefkidou</DisplayName>
        <AccountId>115</AccountId>
        <AccountType/>
      </UserInfo>
      <UserInfo>
        <DisplayName>Sonia Harry</DisplayName>
        <AccountId>131</AccountId>
        <AccountType/>
      </UserInfo>
    </SharedWithUsers>
    <lcf76f155ced4ddcb4097134ff3c332f xmlns="508cb95d-872f-4c16-8d19-3b50bc306348">
      <Terms xmlns="http://schemas.microsoft.com/office/infopath/2007/PartnerControls"/>
    </lcf76f155ced4ddcb4097134ff3c332f>
    <TaxCatchAll xmlns="b647418d-44e1-48b8-8605-6e0678f35206" xsi:nil="true"/>
  </documentManagement>
</p:properties>
</file>

<file path=customXml/itemProps1.xml><?xml version="1.0" encoding="utf-8"?>
<ds:datastoreItem xmlns:ds="http://schemas.openxmlformats.org/officeDocument/2006/customXml" ds:itemID="{D0F7A9C3-888B-4B9D-AAA9-92140F6128F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3280301-CCB8-46B6-B049-2804AC35FAF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08cb95d-872f-4c16-8d19-3b50bc306348"/>
    <ds:schemaRef ds:uri="b647418d-44e1-48b8-8605-6e0678f3520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81667BB-B751-4D2D-BD9D-3D0F7A6D0912}">
  <ds:schemaRefs>
    <ds:schemaRef ds:uri="0457d1f2-b35f-4ba7-9d96-6e99b25ae7cd"/>
    <ds:schemaRef ds:uri="0f1d99e7-9a80-4fc6-97b0-4255b72225cf"/>
    <ds:schemaRef ds:uri="c77ec181-6fae-4e7c-989d-92172d3be6e9"/>
    <ds:schemaRef ds:uri="d1b8dd77-ed2a-4c1e-b97c-212b9deaab20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b647418d-44e1-48b8-8605-6e0678f35206"/>
    <ds:schemaRef ds:uri="508cb95d-872f-4c16-8d19-3b50bc306348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Presentation - Colour (Data reports)</Template>
  <TotalTime>1147</TotalTime>
  <Words>395</Words>
  <Application>Microsoft Office PowerPoint</Application>
  <PresentationFormat>Widescreen</PresentationFormat>
  <Paragraphs>56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Aptos</vt:lpstr>
      <vt:lpstr>Arial</vt:lpstr>
      <vt:lpstr>Calibri</vt:lpstr>
      <vt:lpstr>Cambria</vt:lpstr>
      <vt:lpstr>Wingdings</vt:lpstr>
      <vt:lpstr>AFME</vt:lpstr>
      <vt:lpstr>AFME - Full Colour Back</vt:lpstr>
      <vt:lpstr>Unlocking private capital</vt:lpstr>
      <vt:lpstr>AFME recommendations on unlocking private capital</vt:lpstr>
      <vt:lpstr>Enhancing the EU securitisation framework</vt:lpstr>
      <vt:lpstr>Reforming the EU post-trade infrastructure</vt:lpstr>
      <vt:lpstr>Scaling-up the use of DLT in capital markets</vt:lpstr>
      <vt:lpstr>A more integrated supervisory architecture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Raag Pathak</dc:creator>
  <cp:lastModifiedBy>Thomas Smith</cp:lastModifiedBy>
  <cp:revision>2</cp:revision>
  <dcterms:created xsi:type="dcterms:W3CDTF">2025-05-23T11:55:34Z</dcterms:created>
  <dcterms:modified xsi:type="dcterms:W3CDTF">2025-05-30T08:12:28Z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rder">
    <vt:r8>67600</vt:r8>
  </property>
  <property fmtid="{D5CDD505-2E9C-101B-9397-08002B2CF9AE}" pid="3" name="MediaServiceImageTags">
    <vt:lpwstr/>
  </property>
  <property fmtid="{D5CDD505-2E9C-101B-9397-08002B2CF9AE}" pid="4" name="ContentTypeId">
    <vt:lpwstr>0x0101002FA86AFD0CB38747998CBF29970C4E6B</vt:lpwstr>
  </property>
</Properties>
</file>