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6"/>
  </p:notesMasterIdLst>
  <p:sldIdLst>
    <p:sldId id="1727" r:id="rId6"/>
    <p:sldId id="261" r:id="rId7"/>
    <p:sldId id="1730" r:id="rId8"/>
    <p:sldId id="1731" r:id="rId9"/>
    <p:sldId id="1732" r:id="rId10"/>
    <p:sldId id="1733" r:id="rId11"/>
    <p:sldId id="1734" r:id="rId12"/>
    <p:sldId id="1735" r:id="rId13"/>
    <p:sldId id="1736" r:id="rId14"/>
    <p:sldId id="29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F8A3B36-B421-E125-F341-4101E32D0050}" name="George Matlock" initials="GM" userId="S::G.Matlock@esm.europa.eu::5da95624-1aab-4cc6-ab94-2808da79a2cc" providerId="AD"/>
  <p188:author id="{0538DB3A-432C-454B-87B1-445EA6B0B404}" name="Sebastien Levy" initials="" userId="S::S.Levy@esm.europa.eu::02051cd6-917c-40fe-a51a-d44f766c6109" providerId="AD"/>
  <p188:author id="{4B094584-DF59-71F1-71C2-666D11A93824}" name="Cédric Crelo" initials="CC" userId="S::C.Crelo@esm.europa.eu::36b19531-c0dc-4e10-9b81-0f500a6f2c0c" providerId="AD"/>
  <p188:author id="{4A794A9B-93D1-262E-7F83-8F70C24C8D80}" name="Silke Weiss" initials="SW" userId="S::s.weiss@esm.europa.eu::321b74a7-466d-4f6d-8c9f-290b1e667b9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00"/>
    <a:srgbClr val="4D4D4D"/>
    <a:srgbClr val="004494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56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89E2A-621D-422A-8DA1-ACB9A2F1E1C2}" type="datetimeFigureOut">
              <a:rPr lang="en-GB" smtClean="0"/>
              <a:t>21/06/2024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35D9-30B4-473A-BFA2-171247E7E2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942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slide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615" y="3664688"/>
            <a:ext cx="10000698" cy="2752719"/>
          </a:xfrm>
          <a:prstGeom prst="rect">
            <a:avLst/>
          </a:prstGeom>
          <a:ln w="38100">
            <a:solidFill>
              <a:srgbClr val="FFFFFF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449" y="271850"/>
            <a:ext cx="10032000" cy="1174428"/>
          </a:xfrm>
          <a:prstGeom prst="rect">
            <a:avLst/>
          </a:prstGeom>
        </p:spPr>
        <p:txBody>
          <a:bodyPr lIns="0" bIns="0" anchor="b" anchorCtr="0">
            <a:normAutofit/>
          </a:bodyPr>
          <a:lstStyle>
            <a:lvl1pPr algn="l">
              <a:spcAft>
                <a:spcPts val="4200"/>
              </a:spcAft>
              <a:defRPr sz="3000" cap="all" baseline="0">
                <a:solidFill>
                  <a:srgbClr val="004494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80000" y="2199316"/>
            <a:ext cx="10012898" cy="517214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1800">
                <a:solidFill>
                  <a:srgbClr val="00449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if needed</a:t>
            </a:r>
            <a:endParaRPr lang="en-GB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80000" y="3143939"/>
            <a:ext cx="10012898" cy="3692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Date of presentation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1080000" y="2774739"/>
            <a:ext cx="10012898" cy="29231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Speaker’s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898" y="540000"/>
            <a:ext cx="1512000" cy="518578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1092200" y="1765300"/>
            <a:ext cx="10044113" cy="0"/>
          </a:xfrm>
          <a:prstGeom prst="line">
            <a:avLst/>
          </a:prstGeom>
          <a:ln w="31750">
            <a:solidFill>
              <a:srgbClr val="FFD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138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slide_3 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80000" y="204618"/>
            <a:ext cx="10032000" cy="1241660"/>
          </a:xfrm>
          <a:prstGeom prst="rect">
            <a:avLst/>
          </a:prstGeom>
        </p:spPr>
        <p:txBody>
          <a:bodyPr lIns="0" bIns="0" anchor="b" anchorCtr="0">
            <a:normAutofit/>
          </a:bodyPr>
          <a:lstStyle>
            <a:lvl1pPr algn="l">
              <a:spcAft>
                <a:spcPts val="4200"/>
              </a:spcAft>
              <a:defRPr sz="3000" cap="all" baseline="0">
                <a:solidFill>
                  <a:srgbClr val="004494"/>
                </a:solidFill>
                <a:latin typeface="+mn-lt"/>
              </a:defRPr>
            </a:lvl1pPr>
          </a:lstStyle>
          <a:p>
            <a:r>
              <a:rPr lang="en-US"/>
              <a:t>Click to edit divider title style</a:t>
            </a:r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92200" y="1765300"/>
            <a:ext cx="10044113" cy="0"/>
          </a:xfrm>
          <a:prstGeom prst="line">
            <a:avLst/>
          </a:prstGeom>
          <a:ln w="31750">
            <a:solidFill>
              <a:srgbClr val="FFD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901" y="2181225"/>
            <a:ext cx="9957079" cy="356425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906739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slide_4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80000" y="204618"/>
            <a:ext cx="10032000" cy="1241660"/>
          </a:xfrm>
          <a:prstGeom prst="rect">
            <a:avLst/>
          </a:prstGeom>
        </p:spPr>
        <p:txBody>
          <a:bodyPr lIns="0" bIns="0" anchor="b" anchorCtr="0">
            <a:normAutofit/>
          </a:bodyPr>
          <a:lstStyle>
            <a:lvl1pPr algn="l">
              <a:spcAft>
                <a:spcPts val="4200"/>
              </a:spcAft>
              <a:defRPr sz="3000" cap="all" baseline="0">
                <a:solidFill>
                  <a:srgbClr val="004494"/>
                </a:solidFill>
                <a:latin typeface="+mn-lt"/>
              </a:defRPr>
            </a:lvl1pPr>
          </a:lstStyle>
          <a:p>
            <a:r>
              <a:rPr lang="en-US"/>
              <a:t>Click to edit divider title style</a:t>
            </a:r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92200" y="1765300"/>
            <a:ext cx="10044113" cy="0"/>
          </a:xfrm>
          <a:prstGeom prst="line">
            <a:avLst/>
          </a:prstGeom>
          <a:ln w="31750">
            <a:solidFill>
              <a:srgbClr val="FFD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902" y="2181225"/>
            <a:ext cx="9957076" cy="356425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308829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slide_5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80000" y="204618"/>
            <a:ext cx="10032000" cy="1241660"/>
          </a:xfrm>
          <a:prstGeom prst="rect">
            <a:avLst/>
          </a:prstGeom>
        </p:spPr>
        <p:txBody>
          <a:bodyPr lIns="0" bIns="0" anchor="b" anchorCtr="0">
            <a:normAutofit/>
          </a:bodyPr>
          <a:lstStyle>
            <a:lvl1pPr algn="l">
              <a:spcAft>
                <a:spcPts val="4200"/>
              </a:spcAft>
              <a:defRPr sz="3000" cap="all" baseline="0">
                <a:solidFill>
                  <a:srgbClr val="004494"/>
                </a:solidFill>
                <a:latin typeface="+mn-lt"/>
              </a:defRPr>
            </a:lvl1pPr>
          </a:lstStyle>
          <a:p>
            <a:r>
              <a:rPr lang="en-US"/>
              <a:t>Click to edit divider title style</a:t>
            </a:r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92200" y="1765300"/>
            <a:ext cx="10044113" cy="0"/>
          </a:xfrm>
          <a:prstGeom prst="line">
            <a:avLst/>
          </a:prstGeom>
          <a:ln w="31750">
            <a:solidFill>
              <a:srgbClr val="FFD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903" y="2181225"/>
            <a:ext cx="9957074" cy="356425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8711921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slide_6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80000" y="204618"/>
            <a:ext cx="10032000" cy="1241660"/>
          </a:xfrm>
          <a:prstGeom prst="rect">
            <a:avLst/>
          </a:prstGeom>
        </p:spPr>
        <p:txBody>
          <a:bodyPr lIns="0" bIns="0" anchor="b" anchorCtr="0">
            <a:normAutofit/>
          </a:bodyPr>
          <a:lstStyle>
            <a:lvl1pPr algn="l">
              <a:spcAft>
                <a:spcPts val="4200"/>
              </a:spcAft>
              <a:defRPr sz="3000" cap="all" baseline="0">
                <a:solidFill>
                  <a:srgbClr val="004494"/>
                </a:solidFill>
                <a:latin typeface="+mn-lt"/>
              </a:defRPr>
            </a:lvl1pPr>
          </a:lstStyle>
          <a:p>
            <a:r>
              <a:rPr lang="en-US"/>
              <a:t>Click to edit divider title style</a:t>
            </a:r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92200" y="1765300"/>
            <a:ext cx="10044113" cy="0"/>
          </a:xfrm>
          <a:prstGeom prst="line">
            <a:avLst/>
          </a:prstGeom>
          <a:ln w="31750">
            <a:solidFill>
              <a:srgbClr val="FFD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903" y="2181225"/>
            <a:ext cx="9957074" cy="3564251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2969569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slide_7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80000" y="204618"/>
            <a:ext cx="10032000" cy="1241660"/>
          </a:xfrm>
          <a:prstGeom prst="rect">
            <a:avLst/>
          </a:prstGeom>
        </p:spPr>
        <p:txBody>
          <a:bodyPr lIns="0" bIns="0" anchor="b" anchorCtr="0">
            <a:normAutofit/>
          </a:bodyPr>
          <a:lstStyle>
            <a:lvl1pPr algn="l">
              <a:spcAft>
                <a:spcPts val="4200"/>
              </a:spcAft>
              <a:defRPr sz="3000" cap="all" baseline="0">
                <a:solidFill>
                  <a:srgbClr val="004494"/>
                </a:solidFill>
                <a:latin typeface="+mn-lt"/>
              </a:defRPr>
            </a:lvl1pPr>
          </a:lstStyle>
          <a:p>
            <a:r>
              <a:rPr lang="en-US"/>
              <a:t>Click to edit divider title style</a:t>
            </a:r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92200" y="1765300"/>
            <a:ext cx="10044113" cy="0"/>
          </a:xfrm>
          <a:prstGeom prst="line">
            <a:avLst/>
          </a:prstGeom>
          <a:ln w="31750">
            <a:solidFill>
              <a:srgbClr val="FFD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904" y="2181225"/>
            <a:ext cx="9957071" cy="3564251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07928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-1" y="6319422"/>
            <a:ext cx="12192001" cy="55800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080000" y="0"/>
            <a:ext cx="10032000" cy="1125068"/>
          </a:xfrm>
          <a:prstGeom prst="rect">
            <a:avLst/>
          </a:prstGeom>
        </p:spPr>
        <p:txBody>
          <a:bodyPr lIns="0" bIns="0" anchor="b" anchorCtr="0">
            <a:normAutofit/>
          </a:bodyPr>
          <a:lstStyle>
            <a:lvl1pPr algn="l">
              <a:spcAft>
                <a:spcPts val="4200"/>
              </a:spcAft>
              <a:defRPr sz="3000" cap="all" baseline="0">
                <a:solidFill>
                  <a:srgbClr val="004494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076024" y="1368000"/>
            <a:ext cx="10035976" cy="0"/>
          </a:xfrm>
          <a:prstGeom prst="line">
            <a:avLst/>
          </a:prstGeom>
          <a:ln w="31750">
            <a:solidFill>
              <a:srgbClr val="FFD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617762" y="6457049"/>
            <a:ext cx="952500" cy="365125"/>
          </a:xfrm>
          <a:prstGeom prst="rect">
            <a:avLst/>
          </a:prstGeom>
        </p:spPr>
        <p:txBody>
          <a:bodyPr rIns="0"/>
          <a:lstStyle>
            <a:lvl1pPr algn="ctr">
              <a:defRPr sz="1400">
                <a:solidFill>
                  <a:srgbClr val="4D4D4D"/>
                </a:solidFill>
              </a:defRPr>
            </a:lvl1pPr>
          </a:lstStyle>
          <a:p>
            <a:fld id="{C638B89F-BD87-4746-B84A-0CD4C05A2E7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71"/>
          <a:stretch/>
        </p:blipFill>
        <p:spPr>
          <a:xfrm>
            <a:off x="11160817" y="6508422"/>
            <a:ext cx="751578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5322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417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-1" y="6319422"/>
            <a:ext cx="12192001" cy="55800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080000" y="0"/>
            <a:ext cx="10032000" cy="1125068"/>
          </a:xfrm>
          <a:prstGeom prst="rect">
            <a:avLst/>
          </a:prstGeom>
        </p:spPr>
        <p:txBody>
          <a:bodyPr lIns="0" bIns="0" anchor="b" anchorCtr="0">
            <a:normAutofit/>
          </a:bodyPr>
          <a:lstStyle>
            <a:lvl1pPr algn="l">
              <a:spcAft>
                <a:spcPts val="4200"/>
              </a:spcAft>
              <a:defRPr sz="3000" cap="all" baseline="0">
                <a:solidFill>
                  <a:srgbClr val="004494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076024" y="1368000"/>
            <a:ext cx="10035976" cy="0"/>
          </a:xfrm>
          <a:prstGeom prst="line">
            <a:avLst/>
          </a:prstGeom>
          <a:ln w="31750">
            <a:solidFill>
              <a:srgbClr val="FFD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1104898" y="1728001"/>
            <a:ext cx="10007101" cy="4351338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100"/>
              </a:spcAft>
              <a:buSzPct val="80000"/>
              <a:buFont typeface="Arial" panose="020B0604020202020204" pitchFamily="34" charset="0"/>
              <a:buChar char="•"/>
              <a:defRPr sz="2600">
                <a:solidFill>
                  <a:srgbClr val="004494"/>
                </a:solidFill>
              </a:defRPr>
            </a:lvl1pPr>
            <a:lvl2pPr marL="342900" indent="-161925">
              <a:lnSpc>
                <a:spcPct val="100000"/>
              </a:lnSpc>
              <a:spcAft>
                <a:spcPts val="100"/>
              </a:spcAft>
              <a:buSzPct val="80000"/>
              <a:buFont typeface="Arial" panose="020B0604020202020204" pitchFamily="34" charset="0"/>
              <a:buChar char="•"/>
              <a:defRPr/>
            </a:lvl2pPr>
            <a:lvl3pPr marL="625475" indent="-180975">
              <a:lnSpc>
                <a:spcPct val="100000"/>
              </a:lnSpc>
              <a:spcAft>
                <a:spcPts val="100"/>
              </a:spcAft>
              <a:buClr>
                <a:schemeClr val="accent2"/>
              </a:buClr>
              <a:buSzPct val="80000"/>
              <a:defRPr/>
            </a:lvl3pPr>
            <a:lvl4pPr marL="808038" indent="-182563">
              <a:lnSpc>
                <a:spcPct val="100000"/>
              </a:lnSpc>
              <a:spcAft>
                <a:spcPts val="100"/>
              </a:spcAft>
              <a:buClr>
                <a:srgbClr val="004494"/>
              </a:buClr>
              <a:buSzPct val="80000"/>
              <a:defRPr/>
            </a:lvl4pPr>
            <a:lvl5pPr marL="989013" indent="-180975">
              <a:lnSpc>
                <a:spcPct val="100000"/>
              </a:lnSpc>
              <a:spcAft>
                <a:spcPts val="100"/>
              </a:spcAft>
              <a:buClr>
                <a:srgbClr val="004494"/>
              </a:buClr>
              <a:buSzPct val="8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617762" y="6457049"/>
            <a:ext cx="952500" cy="365125"/>
          </a:xfrm>
          <a:prstGeom prst="rect">
            <a:avLst/>
          </a:prstGeom>
        </p:spPr>
        <p:txBody>
          <a:bodyPr rIns="0"/>
          <a:lstStyle>
            <a:lvl1pPr algn="ctr">
              <a:defRPr sz="1400">
                <a:solidFill>
                  <a:srgbClr val="4D4D4D"/>
                </a:solidFill>
              </a:defRPr>
            </a:lvl1pPr>
          </a:lstStyle>
          <a:p>
            <a:fld id="{C638B89F-BD87-4746-B84A-0CD4C05A2E7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71"/>
          <a:stretch/>
        </p:blipFill>
        <p:spPr>
          <a:xfrm>
            <a:off x="11160817" y="6508422"/>
            <a:ext cx="751578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22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417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slide_2_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-1" y="6319422"/>
            <a:ext cx="12192001" cy="55800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080000" y="0"/>
            <a:ext cx="10032000" cy="1125068"/>
          </a:xfrm>
          <a:prstGeom prst="rect">
            <a:avLst/>
          </a:prstGeom>
        </p:spPr>
        <p:txBody>
          <a:bodyPr lIns="0" bIns="0" anchor="b" anchorCtr="0">
            <a:normAutofit/>
          </a:bodyPr>
          <a:lstStyle>
            <a:lvl1pPr algn="l">
              <a:spcAft>
                <a:spcPts val="4200"/>
              </a:spcAft>
              <a:defRPr sz="3000" cap="all" baseline="0">
                <a:solidFill>
                  <a:srgbClr val="004494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076024" y="1368000"/>
            <a:ext cx="10035976" cy="0"/>
          </a:xfrm>
          <a:prstGeom prst="line">
            <a:avLst/>
          </a:prstGeom>
          <a:ln w="31750">
            <a:solidFill>
              <a:srgbClr val="FFD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1104899" y="1728001"/>
            <a:ext cx="4860000" cy="4351338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100"/>
              </a:spcAft>
              <a:buSzPct val="80000"/>
              <a:buFont typeface="Arial" panose="020B0604020202020204" pitchFamily="34" charset="0"/>
              <a:buChar char="•"/>
              <a:defRPr sz="2600">
                <a:solidFill>
                  <a:srgbClr val="004494"/>
                </a:solidFill>
              </a:defRPr>
            </a:lvl1pPr>
            <a:lvl2pPr marL="342900" indent="-161925">
              <a:lnSpc>
                <a:spcPct val="100000"/>
              </a:lnSpc>
              <a:spcAft>
                <a:spcPts val="100"/>
              </a:spcAft>
              <a:buSzPct val="80000"/>
              <a:buFont typeface="Arial" panose="020B0604020202020204" pitchFamily="34" charset="0"/>
              <a:buChar char="•"/>
              <a:defRPr/>
            </a:lvl2pPr>
            <a:lvl3pPr marL="625475" indent="-180975">
              <a:lnSpc>
                <a:spcPct val="100000"/>
              </a:lnSpc>
              <a:spcAft>
                <a:spcPts val="100"/>
              </a:spcAft>
              <a:buClr>
                <a:schemeClr val="accent2"/>
              </a:buClr>
              <a:buSzPct val="80000"/>
              <a:defRPr/>
            </a:lvl3pPr>
            <a:lvl4pPr marL="808038" indent="-182563">
              <a:lnSpc>
                <a:spcPct val="100000"/>
              </a:lnSpc>
              <a:spcAft>
                <a:spcPts val="100"/>
              </a:spcAft>
              <a:buClr>
                <a:srgbClr val="004494"/>
              </a:buClr>
              <a:buSzPct val="80000"/>
              <a:defRPr/>
            </a:lvl4pPr>
            <a:lvl5pPr marL="989013" indent="-180975">
              <a:lnSpc>
                <a:spcPct val="100000"/>
              </a:lnSpc>
              <a:spcAft>
                <a:spcPts val="100"/>
              </a:spcAft>
              <a:buClr>
                <a:srgbClr val="004494"/>
              </a:buClr>
              <a:buSzPct val="8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Content Placeholder 2"/>
          <p:cNvSpPr>
            <a:spLocks noGrp="1"/>
          </p:cNvSpPr>
          <p:nvPr>
            <p:ph sz="half" idx="13"/>
          </p:nvPr>
        </p:nvSpPr>
        <p:spPr>
          <a:xfrm>
            <a:off x="6249426" y="1724192"/>
            <a:ext cx="4860000" cy="4351338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100"/>
              </a:spcAft>
              <a:buSzPct val="80000"/>
              <a:buFont typeface="Arial" panose="020B0604020202020204" pitchFamily="34" charset="0"/>
              <a:buChar char="•"/>
              <a:defRPr sz="2600">
                <a:solidFill>
                  <a:srgbClr val="004494"/>
                </a:solidFill>
              </a:defRPr>
            </a:lvl1pPr>
            <a:lvl2pPr marL="342900" indent="-161925">
              <a:lnSpc>
                <a:spcPct val="100000"/>
              </a:lnSpc>
              <a:spcAft>
                <a:spcPts val="100"/>
              </a:spcAft>
              <a:buSzPct val="80000"/>
              <a:buFont typeface="Arial" panose="020B0604020202020204" pitchFamily="34" charset="0"/>
              <a:buChar char="•"/>
              <a:defRPr/>
            </a:lvl2pPr>
            <a:lvl3pPr marL="625475" indent="-180975">
              <a:lnSpc>
                <a:spcPct val="100000"/>
              </a:lnSpc>
              <a:spcAft>
                <a:spcPts val="100"/>
              </a:spcAft>
              <a:buClr>
                <a:schemeClr val="accent2"/>
              </a:buClr>
              <a:buSzPct val="80000"/>
              <a:defRPr/>
            </a:lvl3pPr>
            <a:lvl4pPr marL="808038" indent="-182563">
              <a:lnSpc>
                <a:spcPct val="100000"/>
              </a:lnSpc>
              <a:spcAft>
                <a:spcPts val="100"/>
              </a:spcAft>
              <a:buClr>
                <a:srgbClr val="004494"/>
              </a:buClr>
              <a:buSzPct val="80000"/>
              <a:defRPr/>
            </a:lvl4pPr>
            <a:lvl5pPr marL="989013" indent="-180975">
              <a:lnSpc>
                <a:spcPct val="100000"/>
              </a:lnSpc>
              <a:spcAft>
                <a:spcPts val="100"/>
              </a:spcAft>
              <a:buClr>
                <a:srgbClr val="004494"/>
              </a:buClr>
              <a:buSzPct val="8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617762" y="6457049"/>
            <a:ext cx="952500" cy="365125"/>
          </a:xfrm>
          <a:prstGeom prst="rect">
            <a:avLst/>
          </a:prstGeom>
        </p:spPr>
        <p:txBody>
          <a:bodyPr rIns="0"/>
          <a:lstStyle>
            <a:lvl1pPr algn="ctr">
              <a:defRPr sz="1400">
                <a:solidFill>
                  <a:srgbClr val="4D4D4D"/>
                </a:solidFill>
              </a:defRPr>
            </a:lvl1pPr>
          </a:lstStyle>
          <a:p>
            <a:fld id="{C638B89F-BD87-4746-B84A-0CD4C05A2E7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Slide Number Placeholder 4"/>
          <p:cNvSpPr txBox="1">
            <a:spLocks/>
          </p:cNvSpPr>
          <p:nvPr userDrawn="1"/>
        </p:nvSpPr>
        <p:spPr>
          <a:xfrm>
            <a:off x="5617762" y="6457049"/>
            <a:ext cx="952500" cy="365125"/>
          </a:xfrm>
          <a:prstGeom prst="rect">
            <a:avLst/>
          </a:prstGeom>
        </p:spPr>
        <p:txBody>
          <a:bodyPr rIns="0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38B89F-BD87-4746-B84A-0CD4C05A2E7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71"/>
          <a:stretch/>
        </p:blipFill>
        <p:spPr>
          <a:xfrm>
            <a:off x="11160817" y="6508422"/>
            <a:ext cx="751578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7218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417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har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-1" y="6319422"/>
            <a:ext cx="12192001" cy="55800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080000" y="0"/>
            <a:ext cx="10032000" cy="1125068"/>
          </a:xfrm>
          <a:prstGeom prst="rect">
            <a:avLst/>
          </a:prstGeom>
        </p:spPr>
        <p:txBody>
          <a:bodyPr lIns="0" bIns="0" anchor="b" anchorCtr="0">
            <a:normAutofit/>
          </a:bodyPr>
          <a:lstStyle>
            <a:lvl1pPr algn="l">
              <a:spcAft>
                <a:spcPts val="4200"/>
              </a:spcAft>
              <a:defRPr sz="3000" cap="all" baseline="0">
                <a:solidFill>
                  <a:srgbClr val="004494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076024" y="1368000"/>
            <a:ext cx="10035976" cy="0"/>
          </a:xfrm>
          <a:prstGeom prst="line">
            <a:avLst/>
          </a:prstGeom>
          <a:ln w="31750">
            <a:solidFill>
              <a:srgbClr val="FFD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6245920" y="2619632"/>
            <a:ext cx="4860000" cy="30713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8" name="Content Placeholder 2"/>
          <p:cNvSpPr>
            <a:spLocks noGrp="1"/>
          </p:cNvSpPr>
          <p:nvPr>
            <p:ph sz="half" idx="14"/>
          </p:nvPr>
        </p:nvSpPr>
        <p:spPr>
          <a:xfrm>
            <a:off x="6245920" y="1716712"/>
            <a:ext cx="4860000" cy="7858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SzPct val="80000"/>
              <a:buFont typeface="Arial" panose="020B0604020202020204" pitchFamily="34" charset="0"/>
              <a:buNone/>
              <a:defRPr sz="2000">
                <a:solidFill>
                  <a:srgbClr val="004494"/>
                </a:solidFill>
              </a:defRPr>
            </a:lvl1pPr>
            <a:lvl2pPr marL="342900" indent="-161925">
              <a:lnSpc>
                <a:spcPct val="100000"/>
              </a:lnSpc>
              <a:spcAft>
                <a:spcPts val="100"/>
              </a:spcAft>
              <a:buSzPct val="80000"/>
              <a:buFont typeface="Arial" panose="020B0604020202020204" pitchFamily="34" charset="0"/>
              <a:buChar char="•"/>
              <a:defRPr/>
            </a:lvl2pPr>
            <a:lvl3pPr marL="625475" indent="-180975">
              <a:lnSpc>
                <a:spcPct val="100000"/>
              </a:lnSpc>
              <a:spcAft>
                <a:spcPts val="100"/>
              </a:spcAft>
              <a:buClr>
                <a:srgbClr val="004494"/>
              </a:buClr>
              <a:buSzPct val="80000"/>
              <a:defRPr/>
            </a:lvl3pPr>
            <a:lvl4pPr marL="808038" indent="-182563">
              <a:lnSpc>
                <a:spcPct val="100000"/>
              </a:lnSpc>
              <a:spcAft>
                <a:spcPts val="100"/>
              </a:spcAft>
              <a:buClr>
                <a:srgbClr val="004494"/>
              </a:buClr>
              <a:buSzPct val="80000"/>
              <a:defRPr/>
            </a:lvl4pPr>
            <a:lvl5pPr marL="989013" indent="-180975">
              <a:lnSpc>
                <a:spcPct val="100000"/>
              </a:lnSpc>
              <a:spcAft>
                <a:spcPts val="100"/>
              </a:spcAft>
              <a:buClr>
                <a:srgbClr val="004494"/>
              </a:buClr>
              <a:buSzPct val="8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15"/>
          </p:nvPr>
        </p:nvSpPr>
        <p:spPr>
          <a:xfrm>
            <a:off x="6245920" y="5760752"/>
            <a:ext cx="4860000" cy="44160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  <a:lvl2pPr marL="342900" indent="-161925">
              <a:lnSpc>
                <a:spcPct val="100000"/>
              </a:lnSpc>
              <a:spcAft>
                <a:spcPts val="100"/>
              </a:spcAft>
              <a:buSzPct val="80000"/>
              <a:buFont typeface="Arial" panose="020B0604020202020204" pitchFamily="34" charset="0"/>
              <a:buChar char="•"/>
              <a:defRPr/>
            </a:lvl2pPr>
            <a:lvl3pPr marL="625475" indent="-180975">
              <a:lnSpc>
                <a:spcPct val="100000"/>
              </a:lnSpc>
              <a:spcAft>
                <a:spcPts val="100"/>
              </a:spcAft>
              <a:buClr>
                <a:srgbClr val="004494"/>
              </a:buClr>
              <a:buSzPct val="80000"/>
              <a:defRPr/>
            </a:lvl3pPr>
            <a:lvl4pPr marL="808038" indent="-182563">
              <a:lnSpc>
                <a:spcPct val="100000"/>
              </a:lnSpc>
              <a:spcAft>
                <a:spcPts val="100"/>
              </a:spcAft>
              <a:buClr>
                <a:srgbClr val="004494"/>
              </a:buClr>
              <a:buSzPct val="80000"/>
              <a:defRPr/>
            </a:lvl4pPr>
            <a:lvl5pPr marL="989013" indent="-180975">
              <a:lnSpc>
                <a:spcPct val="100000"/>
              </a:lnSpc>
              <a:spcAft>
                <a:spcPts val="100"/>
              </a:spcAft>
              <a:buClr>
                <a:srgbClr val="004494"/>
              </a:buClr>
              <a:buSzPct val="8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hart Placeholder 2"/>
          <p:cNvSpPr>
            <a:spLocks noGrp="1"/>
          </p:cNvSpPr>
          <p:nvPr>
            <p:ph type="chart" sz="quarter" idx="16"/>
          </p:nvPr>
        </p:nvSpPr>
        <p:spPr>
          <a:xfrm>
            <a:off x="1089874" y="2619632"/>
            <a:ext cx="4860000" cy="306437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24" name="Content Placeholder 2"/>
          <p:cNvSpPr>
            <a:spLocks noGrp="1"/>
          </p:cNvSpPr>
          <p:nvPr>
            <p:ph sz="half" idx="17"/>
          </p:nvPr>
        </p:nvSpPr>
        <p:spPr>
          <a:xfrm>
            <a:off x="1089874" y="1709734"/>
            <a:ext cx="4860000" cy="79283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SzPct val="80000"/>
              <a:buFont typeface="Arial" panose="020B0604020202020204" pitchFamily="34" charset="0"/>
              <a:buNone/>
              <a:defRPr sz="2000">
                <a:solidFill>
                  <a:srgbClr val="004494"/>
                </a:solidFill>
              </a:defRPr>
            </a:lvl1pPr>
            <a:lvl2pPr marL="342900" indent="-161925">
              <a:lnSpc>
                <a:spcPct val="100000"/>
              </a:lnSpc>
              <a:spcAft>
                <a:spcPts val="100"/>
              </a:spcAft>
              <a:buSzPct val="80000"/>
              <a:buFont typeface="Arial" panose="020B0604020202020204" pitchFamily="34" charset="0"/>
              <a:buChar char="•"/>
              <a:defRPr/>
            </a:lvl2pPr>
            <a:lvl3pPr marL="625475" indent="-180975">
              <a:lnSpc>
                <a:spcPct val="100000"/>
              </a:lnSpc>
              <a:spcAft>
                <a:spcPts val="100"/>
              </a:spcAft>
              <a:buClr>
                <a:srgbClr val="004494"/>
              </a:buClr>
              <a:buSzPct val="80000"/>
              <a:defRPr/>
            </a:lvl3pPr>
            <a:lvl4pPr marL="808038" indent="-182563">
              <a:lnSpc>
                <a:spcPct val="100000"/>
              </a:lnSpc>
              <a:spcAft>
                <a:spcPts val="100"/>
              </a:spcAft>
              <a:buClr>
                <a:srgbClr val="004494"/>
              </a:buClr>
              <a:buSzPct val="80000"/>
              <a:defRPr/>
            </a:lvl4pPr>
            <a:lvl5pPr marL="989013" indent="-180975">
              <a:lnSpc>
                <a:spcPct val="100000"/>
              </a:lnSpc>
              <a:spcAft>
                <a:spcPts val="100"/>
              </a:spcAft>
              <a:buClr>
                <a:srgbClr val="004494"/>
              </a:buClr>
              <a:buSzPct val="8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sz="half" idx="18"/>
          </p:nvPr>
        </p:nvSpPr>
        <p:spPr>
          <a:xfrm>
            <a:off x="1089874" y="5760752"/>
            <a:ext cx="4860000" cy="44160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  <a:lvl2pPr marL="342900" indent="-161925">
              <a:lnSpc>
                <a:spcPct val="100000"/>
              </a:lnSpc>
              <a:spcAft>
                <a:spcPts val="100"/>
              </a:spcAft>
              <a:buSzPct val="80000"/>
              <a:buFont typeface="Arial" panose="020B0604020202020204" pitchFamily="34" charset="0"/>
              <a:buChar char="•"/>
              <a:defRPr/>
            </a:lvl2pPr>
            <a:lvl3pPr marL="625475" indent="-180975">
              <a:lnSpc>
                <a:spcPct val="100000"/>
              </a:lnSpc>
              <a:spcAft>
                <a:spcPts val="100"/>
              </a:spcAft>
              <a:buClr>
                <a:srgbClr val="004494"/>
              </a:buClr>
              <a:buSzPct val="80000"/>
              <a:defRPr/>
            </a:lvl3pPr>
            <a:lvl4pPr marL="808038" indent="-182563">
              <a:lnSpc>
                <a:spcPct val="100000"/>
              </a:lnSpc>
              <a:spcAft>
                <a:spcPts val="100"/>
              </a:spcAft>
              <a:buClr>
                <a:srgbClr val="004494"/>
              </a:buClr>
              <a:buSzPct val="80000"/>
              <a:defRPr/>
            </a:lvl4pPr>
            <a:lvl5pPr marL="989013" indent="-180975">
              <a:lnSpc>
                <a:spcPct val="100000"/>
              </a:lnSpc>
              <a:spcAft>
                <a:spcPts val="100"/>
              </a:spcAft>
              <a:buClr>
                <a:srgbClr val="004494"/>
              </a:buClr>
              <a:buSzPct val="8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617762" y="6457049"/>
            <a:ext cx="952500" cy="365125"/>
          </a:xfrm>
          <a:prstGeom prst="rect">
            <a:avLst/>
          </a:prstGeom>
        </p:spPr>
        <p:txBody>
          <a:bodyPr rIns="0"/>
          <a:lstStyle>
            <a:lvl1pPr algn="ctr">
              <a:defRPr sz="1400">
                <a:solidFill>
                  <a:srgbClr val="4D4D4D"/>
                </a:solidFill>
              </a:defRPr>
            </a:lvl1pPr>
          </a:lstStyle>
          <a:p>
            <a:fld id="{C638B89F-BD87-4746-B84A-0CD4C05A2E7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Slide Number Placeholder 4"/>
          <p:cNvSpPr txBox="1">
            <a:spLocks/>
          </p:cNvSpPr>
          <p:nvPr userDrawn="1"/>
        </p:nvSpPr>
        <p:spPr>
          <a:xfrm>
            <a:off x="5617762" y="6457049"/>
            <a:ext cx="952500" cy="365125"/>
          </a:xfrm>
          <a:prstGeom prst="rect">
            <a:avLst/>
          </a:prstGeom>
        </p:spPr>
        <p:txBody>
          <a:bodyPr rIns="0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38B89F-BD87-4746-B84A-0CD4C05A2E7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71"/>
          <a:stretch/>
        </p:blipFill>
        <p:spPr>
          <a:xfrm>
            <a:off x="11160817" y="6508422"/>
            <a:ext cx="751578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134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417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and_char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-1" y="6319422"/>
            <a:ext cx="12192001" cy="55800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080000" y="0"/>
            <a:ext cx="10032000" cy="1125068"/>
          </a:xfrm>
          <a:prstGeom prst="rect">
            <a:avLst/>
          </a:prstGeom>
        </p:spPr>
        <p:txBody>
          <a:bodyPr lIns="0" bIns="0" anchor="b" anchorCtr="0">
            <a:normAutofit/>
          </a:bodyPr>
          <a:lstStyle>
            <a:lvl1pPr algn="l">
              <a:spcAft>
                <a:spcPts val="4200"/>
              </a:spcAft>
              <a:defRPr sz="3000" cap="all" baseline="0">
                <a:solidFill>
                  <a:srgbClr val="004494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076024" y="1368000"/>
            <a:ext cx="10035976" cy="0"/>
          </a:xfrm>
          <a:prstGeom prst="line">
            <a:avLst/>
          </a:prstGeom>
          <a:ln w="31750">
            <a:solidFill>
              <a:srgbClr val="FFD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/>
          <p:cNvSpPr>
            <a:spLocks noGrp="1"/>
          </p:cNvSpPr>
          <p:nvPr>
            <p:ph sz="half" idx="1"/>
          </p:nvPr>
        </p:nvSpPr>
        <p:spPr>
          <a:xfrm>
            <a:off x="1104899" y="1728001"/>
            <a:ext cx="4860000" cy="4351338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100"/>
              </a:spcAft>
              <a:buSzPct val="80000"/>
              <a:buFont typeface="Arial" panose="020B0604020202020204" pitchFamily="34" charset="0"/>
              <a:buChar char="•"/>
              <a:defRPr sz="2600">
                <a:solidFill>
                  <a:srgbClr val="004494"/>
                </a:solidFill>
              </a:defRPr>
            </a:lvl1pPr>
            <a:lvl2pPr marL="342900" indent="-161925">
              <a:lnSpc>
                <a:spcPct val="100000"/>
              </a:lnSpc>
              <a:spcAft>
                <a:spcPts val="100"/>
              </a:spcAft>
              <a:buSzPct val="80000"/>
              <a:buFont typeface="Arial" panose="020B0604020202020204" pitchFamily="34" charset="0"/>
              <a:buChar char="•"/>
              <a:defRPr/>
            </a:lvl2pPr>
            <a:lvl3pPr marL="625475" indent="-180975">
              <a:lnSpc>
                <a:spcPct val="100000"/>
              </a:lnSpc>
              <a:spcAft>
                <a:spcPts val="100"/>
              </a:spcAft>
              <a:buClr>
                <a:schemeClr val="accent2"/>
              </a:buClr>
              <a:buSzPct val="80000"/>
              <a:defRPr/>
            </a:lvl3pPr>
            <a:lvl4pPr marL="808038" indent="-182563">
              <a:lnSpc>
                <a:spcPct val="100000"/>
              </a:lnSpc>
              <a:spcAft>
                <a:spcPts val="100"/>
              </a:spcAft>
              <a:buClr>
                <a:srgbClr val="004494"/>
              </a:buClr>
              <a:buSzPct val="80000"/>
              <a:defRPr/>
            </a:lvl4pPr>
            <a:lvl5pPr marL="989013" indent="-180975">
              <a:lnSpc>
                <a:spcPct val="100000"/>
              </a:lnSpc>
              <a:spcAft>
                <a:spcPts val="100"/>
              </a:spcAft>
              <a:buClr>
                <a:srgbClr val="004494"/>
              </a:buClr>
              <a:buSzPct val="8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6245920" y="2619632"/>
            <a:ext cx="4860000" cy="30713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6" name="Content Placeholder 2"/>
          <p:cNvSpPr>
            <a:spLocks noGrp="1"/>
          </p:cNvSpPr>
          <p:nvPr>
            <p:ph sz="half" idx="14"/>
          </p:nvPr>
        </p:nvSpPr>
        <p:spPr>
          <a:xfrm>
            <a:off x="6245920" y="1716712"/>
            <a:ext cx="4860000" cy="7858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SzPct val="80000"/>
              <a:buFont typeface="Arial" panose="020B0604020202020204" pitchFamily="34" charset="0"/>
              <a:buNone/>
              <a:defRPr sz="2000">
                <a:solidFill>
                  <a:srgbClr val="004494"/>
                </a:solidFill>
              </a:defRPr>
            </a:lvl1pPr>
            <a:lvl2pPr marL="342900" indent="-161925">
              <a:lnSpc>
                <a:spcPct val="100000"/>
              </a:lnSpc>
              <a:spcAft>
                <a:spcPts val="100"/>
              </a:spcAft>
              <a:buSzPct val="80000"/>
              <a:buFont typeface="Arial" panose="020B0604020202020204" pitchFamily="34" charset="0"/>
              <a:buChar char="•"/>
              <a:defRPr/>
            </a:lvl2pPr>
            <a:lvl3pPr marL="625475" indent="-180975">
              <a:lnSpc>
                <a:spcPct val="100000"/>
              </a:lnSpc>
              <a:spcAft>
                <a:spcPts val="100"/>
              </a:spcAft>
              <a:buClr>
                <a:srgbClr val="004494"/>
              </a:buClr>
              <a:buSzPct val="80000"/>
              <a:defRPr/>
            </a:lvl3pPr>
            <a:lvl4pPr marL="808038" indent="-182563">
              <a:lnSpc>
                <a:spcPct val="100000"/>
              </a:lnSpc>
              <a:spcAft>
                <a:spcPts val="100"/>
              </a:spcAft>
              <a:buClr>
                <a:srgbClr val="004494"/>
              </a:buClr>
              <a:buSzPct val="80000"/>
              <a:defRPr/>
            </a:lvl4pPr>
            <a:lvl5pPr marL="989013" indent="-180975">
              <a:lnSpc>
                <a:spcPct val="100000"/>
              </a:lnSpc>
              <a:spcAft>
                <a:spcPts val="100"/>
              </a:spcAft>
              <a:buClr>
                <a:srgbClr val="004494"/>
              </a:buClr>
              <a:buSzPct val="8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half" idx="15"/>
          </p:nvPr>
        </p:nvSpPr>
        <p:spPr>
          <a:xfrm>
            <a:off x="6245920" y="5760752"/>
            <a:ext cx="4860000" cy="44160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  <a:lvl2pPr marL="342900" indent="-161925">
              <a:lnSpc>
                <a:spcPct val="100000"/>
              </a:lnSpc>
              <a:spcAft>
                <a:spcPts val="100"/>
              </a:spcAft>
              <a:buSzPct val="80000"/>
              <a:buFont typeface="Arial" panose="020B0604020202020204" pitchFamily="34" charset="0"/>
              <a:buChar char="•"/>
              <a:defRPr/>
            </a:lvl2pPr>
            <a:lvl3pPr marL="625475" indent="-180975">
              <a:lnSpc>
                <a:spcPct val="100000"/>
              </a:lnSpc>
              <a:spcAft>
                <a:spcPts val="100"/>
              </a:spcAft>
              <a:buClr>
                <a:srgbClr val="004494"/>
              </a:buClr>
              <a:buSzPct val="80000"/>
              <a:defRPr/>
            </a:lvl3pPr>
            <a:lvl4pPr marL="808038" indent="-182563">
              <a:lnSpc>
                <a:spcPct val="100000"/>
              </a:lnSpc>
              <a:spcAft>
                <a:spcPts val="100"/>
              </a:spcAft>
              <a:buClr>
                <a:srgbClr val="004494"/>
              </a:buClr>
              <a:buSzPct val="80000"/>
              <a:defRPr/>
            </a:lvl4pPr>
            <a:lvl5pPr marL="989013" indent="-180975">
              <a:lnSpc>
                <a:spcPct val="100000"/>
              </a:lnSpc>
              <a:spcAft>
                <a:spcPts val="100"/>
              </a:spcAft>
              <a:buClr>
                <a:srgbClr val="004494"/>
              </a:buClr>
              <a:buSzPct val="8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617762" y="6457049"/>
            <a:ext cx="952500" cy="365125"/>
          </a:xfrm>
          <a:prstGeom prst="rect">
            <a:avLst/>
          </a:prstGeom>
        </p:spPr>
        <p:txBody>
          <a:bodyPr rIns="0"/>
          <a:lstStyle>
            <a:lvl1pPr algn="ctr">
              <a:defRPr sz="1400">
                <a:solidFill>
                  <a:srgbClr val="4D4D4D"/>
                </a:solidFill>
              </a:defRPr>
            </a:lvl1pPr>
          </a:lstStyle>
          <a:p>
            <a:fld id="{C638B89F-BD87-4746-B84A-0CD4C05A2E7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3" name="Slide Number Placeholder 4"/>
          <p:cNvSpPr txBox="1">
            <a:spLocks/>
          </p:cNvSpPr>
          <p:nvPr userDrawn="1"/>
        </p:nvSpPr>
        <p:spPr>
          <a:xfrm>
            <a:off x="5617762" y="6457049"/>
            <a:ext cx="952500" cy="365125"/>
          </a:xfrm>
          <a:prstGeom prst="rect">
            <a:avLst/>
          </a:prstGeom>
        </p:spPr>
        <p:txBody>
          <a:bodyPr rIns="0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38B89F-BD87-4746-B84A-0CD4C05A2E7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71"/>
          <a:stretch/>
        </p:blipFill>
        <p:spPr>
          <a:xfrm>
            <a:off x="11160817" y="6508422"/>
            <a:ext cx="751578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844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417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_Char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-1" y="6319422"/>
            <a:ext cx="12192001" cy="55800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080000" y="0"/>
            <a:ext cx="10032000" cy="1125068"/>
          </a:xfrm>
          <a:prstGeom prst="rect">
            <a:avLst/>
          </a:prstGeom>
        </p:spPr>
        <p:txBody>
          <a:bodyPr lIns="0" bIns="0" anchor="b" anchorCtr="0">
            <a:normAutofit/>
          </a:bodyPr>
          <a:lstStyle>
            <a:lvl1pPr algn="l">
              <a:spcAft>
                <a:spcPts val="4200"/>
              </a:spcAft>
              <a:defRPr sz="3000" cap="all" baseline="0">
                <a:solidFill>
                  <a:srgbClr val="004494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076024" y="1368000"/>
            <a:ext cx="10035976" cy="0"/>
          </a:xfrm>
          <a:prstGeom prst="line">
            <a:avLst/>
          </a:prstGeom>
          <a:ln w="31750">
            <a:solidFill>
              <a:srgbClr val="FFD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hart Placeholder 2"/>
          <p:cNvSpPr>
            <a:spLocks noGrp="1"/>
          </p:cNvSpPr>
          <p:nvPr>
            <p:ph type="chart" sz="quarter" idx="16"/>
          </p:nvPr>
        </p:nvSpPr>
        <p:spPr>
          <a:xfrm>
            <a:off x="1089873" y="2619632"/>
            <a:ext cx="10022127" cy="306437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24" name="Content Placeholder 2"/>
          <p:cNvSpPr>
            <a:spLocks noGrp="1"/>
          </p:cNvSpPr>
          <p:nvPr>
            <p:ph sz="half" idx="17"/>
          </p:nvPr>
        </p:nvSpPr>
        <p:spPr>
          <a:xfrm>
            <a:off x="1089874" y="1709734"/>
            <a:ext cx="10022126" cy="79283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SzPct val="80000"/>
              <a:buFont typeface="Arial" panose="020B0604020202020204" pitchFamily="34" charset="0"/>
              <a:buNone/>
              <a:defRPr sz="2000">
                <a:solidFill>
                  <a:srgbClr val="004494"/>
                </a:solidFill>
              </a:defRPr>
            </a:lvl1pPr>
            <a:lvl2pPr marL="342900" indent="-161925">
              <a:lnSpc>
                <a:spcPct val="100000"/>
              </a:lnSpc>
              <a:spcAft>
                <a:spcPts val="100"/>
              </a:spcAft>
              <a:buSzPct val="80000"/>
              <a:buFont typeface="Arial" panose="020B0604020202020204" pitchFamily="34" charset="0"/>
              <a:buChar char="•"/>
              <a:defRPr/>
            </a:lvl2pPr>
            <a:lvl3pPr marL="625475" indent="-180975">
              <a:lnSpc>
                <a:spcPct val="100000"/>
              </a:lnSpc>
              <a:spcAft>
                <a:spcPts val="100"/>
              </a:spcAft>
              <a:buClr>
                <a:srgbClr val="004494"/>
              </a:buClr>
              <a:buSzPct val="80000"/>
              <a:defRPr/>
            </a:lvl3pPr>
            <a:lvl4pPr marL="808038" indent="-182563">
              <a:lnSpc>
                <a:spcPct val="100000"/>
              </a:lnSpc>
              <a:spcAft>
                <a:spcPts val="100"/>
              </a:spcAft>
              <a:buClr>
                <a:srgbClr val="004494"/>
              </a:buClr>
              <a:buSzPct val="80000"/>
              <a:defRPr/>
            </a:lvl4pPr>
            <a:lvl5pPr marL="989013" indent="-180975">
              <a:lnSpc>
                <a:spcPct val="100000"/>
              </a:lnSpc>
              <a:spcAft>
                <a:spcPts val="100"/>
              </a:spcAft>
              <a:buClr>
                <a:srgbClr val="004494"/>
              </a:buClr>
              <a:buSzPct val="8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sz="half" idx="18"/>
          </p:nvPr>
        </p:nvSpPr>
        <p:spPr>
          <a:xfrm>
            <a:off x="1089874" y="5760752"/>
            <a:ext cx="10022126" cy="44160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  <a:lvl2pPr marL="342900" indent="-161925">
              <a:lnSpc>
                <a:spcPct val="100000"/>
              </a:lnSpc>
              <a:spcAft>
                <a:spcPts val="100"/>
              </a:spcAft>
              <a:buSzPct val="80000"/>
              <a:buFont typeface="Arial" panose="020B0604020202020204" pitchFamily="34" charset="0"/>
              <a:buChar char="•"/>
              <a:defRPr/>
            </a:lvl2pPr>
            <a:lvl3pPr marL="625475" indent="-180975">
              <a:lnSpc>
                <a:spcPct val="100000"/>
              </a:lnSpc>
              <a:spcAft>
                <a:spcPts val="100"/>
              </a:spcAft>
              <a:buClr>
                <a:srgbClr val="004494"/>
              </a:buClr>
              <a:buSzPct val="80000"/>
              <a:defRPr/>
            </a:lvl3pPr>
            <a:lvl4pPr marL="808038" indent="-182563">
              <a:lnSpc>
                <a:spcPct val="100000"/>
              </a:lnSpc>
              <a:spcAft>
                <a:spcPts val="100"/>
              </a:spcAft>
              <a:buClr>
                <a:srgbClr val="004494"/>
              </a:buClr>
              <a:buSzPct val="80000"/>
              <a:defRPr/>
            </a:lvl4pPr>
            <a:lvl5pPr marL="989013" indent="-180975">
              <a:lnSpc>
                <a:spcPct val="100000"/>
              </a:lnSpc>
              <a:spcAft>
                <a:spcPts val="100"/>
              </a:spcAft>
              <a:buClr>
                <a:srgbClr val="004494"/>
              </a:buClr>
              <a:buSzPct val="8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617762" y="6457049"/>
            <a:ext cx="952500" cy="365125"/>
          </a:xfrm>
          <a:prstGeom prst="rect">
            <a:avLst/>
          </a:prstGeom>
        </p:spPr>
        <p:txBody>
          <a:bodyPr rIns="0"/>
          <a:lstStyle>
            <a:lvl1pPr algn="ctr">
              <a:defRPr sz="1400">
                <a:solidFill>
                  <a:srgbClr val="4D4D4D"/>
                </a:solidFill>
              </a:defRPr>
            </a:lvl1pPr>
          </a:lstStyle>
          <a:p>
            <a:fld id="{C638B89F-BD87-4746-B84A-0CD4C05A2E7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Slide Number Placeholder 4"/>
          <p:cNvSpPr txBox="1">
            <a:spLocks/>
          </p:cNvSpPr>
          <p:nvPr userDrawn="1"/>
        </p:nvSpPr>
        <p:spPr>
          <a:xfrm>
            <a:off x="5617762" y="6457049"/>
            <a:ext cx="952500" cy="365125"/>
          </a:xfrm>
          <a:prstGeom prst="rect">
            <a:avLst/>
          </a:prstGeom>
        </p:spPr>
        <p:txBody>
          <a:bodyPr rIns="0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38B89F-BD87-4746-B84A-0CD4C05A2E7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71"/>
          <a:stretch/>
        </p:blipFill>
        <p:spPr>
          <a:xfrm>
            <a:off x="11160817" y="6508422"/>
            <a:ext cx="751578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056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41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_details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80000" y="3460426"/>
            <a:ext cx="4356973" cy="5661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449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Name, position</a:t>
            </a:r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80000" y="2601275"/>
            <a:ext cx="9144000" cy="0"/>
          </a:xfrm>
          <a:prstGeom prst="line">
            <a:avLst/>
          </a:prstGeom>
          <a:ln w="31750">
            <a:solidFill>
              <a:srgbClr val="FFD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80000" y="4405049"/>
            <a:ext cx="4356973" cy="36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Email address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1080000" y="4035849"/>
            <a:ext cx="4356973" cy="36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Phone number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992" y="540000"/>
            <a:ext cx="1512000" cy="518578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988541" y="1682184"/>
            <a:ext cx="41683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kern="1200" cap="all" baseline="0">
                <a:solidFill>
                  <a:srgbClr val="004494"/>
                </a:solidFill>
                <a:latin typeface="+mn-lt"/>
                <a:ea typeface="+mj-ea"/>
                <a:cs typeface="+mj-cs"/>
              </a:rPr>
              <a:t>Contact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7290486" y="3328086"/>
            <a:ext cx="280086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European Stability Mechanism</a:t>
            </a:r>
          </a:p>
          <a:p>
            <a:r>
              <a:rPr lang="en-GB" sz="1400"/>
              <a:t>6a Circuit</a:t>
            </a:r>
            <a:r>
              <a:rPr lang="en-GB" sz="1400" baseline="0"/>
              <a:t> de la </a:t>
            </a:r>
            <a:r>
              <a:rPr lang="en-GB" sz="1400" baseline="0" err="1"/>
              <a:t>Foire</a:t>
            </a:r>
            <a:r>
              <a:rPr lang="en-GB" sz="1400" baseline="0"/>
              <a:t> Internationale</a:t>
            </a:r>
          </a:p>
          <a:p>
            <a:r>
              <a:rPr lang="en-GB" sz="1400" baseline="0"/>
              <a:t>L-1347</a:t>
            </a:r>
          </a:p>
          <a:p>
            <a:r>
              <a:rPr lang="en-GB" sz="1400" baseline="0"/>
              <a:t>Luxembourg</a:t>
            </a:r>
          </a:p>
          <a:p>
            <a:endParaRPr lang="en-GB" sz="1400" baseline="0"/>
          </a:p>
          <a:p>
            <a:pPr eaLnBrk="0" fontAlgn="auto" hangingPunct="0">
              <a:spcAft>
                <a:spcPts val="0"/>
              </a:spcAft>
              <a:defRPr/>
            </a:pPr>
            <a:r>
              <a:rPr lang="en-GB" altLang="en-US" sz="1400" kern="0"/>
              <a:t>Follow the ESM on Twitter: </a:t>
            </a:r>
          </a:p>
          <a:p>
            <a:pPr eaLnBrk="0" fontAlgn="auto" hangingPunct="0">
              <a:spcAft>
                <a:spcPts val="0"/>
              </a:spcAft>
              <a:defRPr/>
            </a:pPr>
            <a:r>
              <a:rPr lang="en-GB" altLang="en-US" sz="1400" b="0" kern="0"/>
              <a:t>@</a:t>
            </a:r>
            <a:r>
              <a:rPr lang="en-GB" altLang="en-US" sz="1400" b="0" kern="0" err="1"/>
              <a:t>ESM_Press</a:t>
            </a:r>
            <a:endParaRPr lang="en-GB" sz="1400" baseline="0"/>
          </a:p>
        </p:txBody>
      </p:sp>
    </p:spTree>
    <p:extLst>
      <p:ext uri="{BB962C8B-B14F-4D97-AF65-F5344CB8AC3E}">
        <p14:creationId xmlns:p14="http://schemas.microsoft.com/office/powerpoint/2010/main" val="3839617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slide_1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80000" y="204618"/>
            <a:ext cx="10032000" cy="1241660"/>
          </a:xfrm>
          <a:prstGeom prst="rect">
            <a:avLst/>
          </a:prstGeom>
        </p:spPr>
        <p:txBody>
          <a:bodyPr lIns="0" bIns="0" anchor="b" anchorCtr="0">
            <a:normAutofit/>
          </a:bodyPr>
          <a:lstStyle>
            <a:lvl1pPr algn="l">
              <a:spcAft>
                <a:spcPts val="4200"/>
              </a:spcAft>
              <a:defRPr sz="3000" cap="all" baseline="0">
                <a:solidFill>
                  <a:srgbClr val="004494"/>
                </a:solidFill>
                <a:latin typeface="+mn-lt"/>
              </a:defRPr>
            </a:lvl1pPr>
          </a:lstStyle>
          <a:p>
            <a:r>
              <a:rPr lang="en-US"/>
              <a:t>Click to edit divider title style</a:t>
            </a:r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92200" y="1765300"/>
            <a:ext cx="10044113" cy="0"/>
          </a:xfrm>
          <a:prstGeom prst="line">
            <a:avLst/>
          </a:prstGeom>
          <a:ln w="31750">
            <a:solidFill>
              <a:srgbClr val="FFD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900" y="2181225"/>
            <a:ext cx="9957082" cy="356425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529156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slide_2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80000" y="204618"/>
            <a:ext cx="10032000" cy="1241660"/>
          </a:xfrm>
          <a:prstGeom prst="rect">
            <a:avLst/>
          </a:prstGeom>
        </p:spPr>
        <p:txBody>
          <a:bodyPr lIns="0" bIns="0" anchor="b" anchorCtr="0">
            <a:normAutofit/>
          </a:bodyPr>
          <a:lstStyle>
            <a:lvl1pPr algn="l">
              <a:spcAft>
                <a:spcPts val="4200"/>
              </a:spcAft>
              <a:defRPr sz="3000" cap="all" baseline="0">
                <a:solidFill>
                  <a:srgbClr val="004494"/>
                </a:solidFill>
                <a:latin typeface="+mn-lt"/>
              </a:defRPr>
            </a:lvl1pPr>
          </a:lstStyle>
          <a:p>
            <a:r>
              <a:rPr lang="en-US"/>
              <a:t>Click to edit divider title style</a:t>
            </a:r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92200" y="1765300"/>
            <a:ext cx="10044113" cy="0"/>
          </a:xfrm>
          <a:prstGeom prst="line">
            <a:avLst/>
          </a:prstGeom>
          <a:ln w="31750">
            <a:solidFill>
              <a:srgbClr val="FFD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901" y="2181225"/>
            <a:ext cx="9957079" cy="3564254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1217672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3039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4" r:id="rId3"/>
    <p:sldLayoutId id="2147483650" r:id="rId4"/>
    <p:sldLayoutId id="2147483663" r:id="rId5"/>
    <p:sldLayoutId id="2147483685" r:id="rId6"/>
    <p:sldLayoutId id="2147483669" r:id="rId7"/>
    <p:sldLayoutId id="2147483679" r:id="rId8"/>
    <p:sldLayoutId id="2147483681" r:id="rId9"/>
    <p:sldLayoutId id="2147483682" r:id="rId10"/>
    <p:sldLayoutId id="2147483684" r:id="rId11"/>
    <p:sldLayoutId id="2147483686" r:id="rId12"/>
    <p:sldLayoutId id="2147483687" r:id="rId13"/>
    <p:sldLayoutId id="2147483688" r:id="rId14"/>
    <p:sldLayoutId id="2147483689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626D4-B84E-1D52-D3FE-A733550814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0000" y="798179"/>
            <a:ext cx="8495582" cy="1153201"/>
          </a:xfrm>
        </p:spPr>
        <p:txBody>
          <a:bodyPr>
            <a:normAutofit fontScale="90000"/>
          </a:bodyPr>
          <a:lstStyle/>
          <a:p>
            <a:r>
              <a:rPr lang="en-GB" b="0" i="0">
                <a:effectLst/>
                <a:latin typeface="UICTFontTextStyleBody"/>
              </a:rPr>
              <a:t>Impacts of EU elections on Capital Markets &amp; European priorities for the next 5 years </a:t>
            </a:r>
            <a:br>
              <a:rPr lang="en-GB" b="0" i="0">
                <a:effectLst/>
                <a:latin typeface="UICTFontTextStyleBody"/>
              </a:rPr>
            </a:b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81F526-B9FF-84CD-BEE7-836E4309DE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0000" y="1951380"/>
            <a:ext cx="10012898" cy="765150"/>
          </a:xfrm>
        </p:spPr>
        <p:txBody>
          <a:bodyPr>
            <a:normAutofit/>
          </a:bodyPr>
          <a:lstStyle/>
          <a:p>
            <a:r>
              <a:rPr lang="en-GB" b="1" i="0">
                <a:solidFill>
                  <a:srgbClr val="707172"/>
                </a:solidFill>
                <a:effectLst/>
                <a:latin typeface="var(--h1-font)"/>
              </a:rPr>
              <a:t>A CFO perspective</a:t>
            </a:r>
          </a:p>
          <a:p>
            <a:r>
              <a:rPr lang="en-GB" b="1" i="0">
                <a:solidFill>
                  <a:srgbClr val="707172"/>
                </a:solidFill>
                <a:effectLst/>
                <a:latin typeface="var(--h1-font)"/>
              </a:rPr>
              <a:t>BNP Paribas – Global Official Institutions Conference 2024</a:t>
            </a:r>
          </a:p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4D9A6C-9F16-59C9-981D-28FD04071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b="1">
                <a:solidFill>
                  <a:srgbClr val="707172"/>
                </a:solidFill>
                <a:latin typeface="evenito-generated-custom-body"/>
              </a:rPr>
              <a:t>Paris, France</a:t>
            </a:r>
            <a:r>
              <a:rPr lang="en-GB" b="1" i="0">
                <a:solidFill>
                  <a:srgbClr val="707172"/>
                </a:solidFill>
                <a:effectLst/>
                <a:latin typeface="evenito-generated-custom-body"/>
              </a:rPr>
              <a:t> </a:t>
            </a:r>
            <a:r>
              <a:rPr lang="en-GB" b="0" i="0">
                <a:solidFill>
                  <a:srgbClr val="707172"/>
                </a:solidFill>
                <a:effectLst/>
                <a:latin typeface="evenito-generated-custom-body"/>
              </a:rPr>
              <a:t>on </a:t>
            </a:r>
            <a:r>
              <a:rPr lang="en-GB" b="1">
                <a:solidFill>
                  <a:srgbClr val="707172"/>
                </a:solidFill>
                <a:latin typeface="evenito-generated-custom-body"/>
              </a:rPr>
              <a:t>20 June</a:t>
            </a:r>
            <a:r>
              <a:rPr lang="en-GB" b="1" i="0">
                <a:solidFill>
                  <a:srgbClr val="707172"/>
                </a:solidFill>
                <a:effectLst/>
                <a:latin typeface="evenito-generated-custom-body"/>
              </a:rPr>
              <a:t> 2024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635360-0BEA-07E1-174C-E34B339C699F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GB" b="1" i="0">
                <a:solidFill>
                  <a:srgbClr val="707172"/>
                </a:solidFill>
                <a:effectLst/>
                <a:latin typeface="evenito-generated-custom-body"/>
              </a:rPr>
              <a:t>Kalin Anev Janse</a:t>
            </a:r>
            <a:r>
              <a:rPr lang="en-GB" b="0" i="0">
                <a:solidFill>
                  <a:srgbClr val="707172"/>
                </a:solidFill>
                <a:effectLst/>
                <a:latin typeface="evenito-generated-custom-body"/>
              </a:rPr>
              <a:t>, Chief Financial Officer; Member of the Management Board, European Stability Mechanism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980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994263" y="3074126"/>
            <a:ext cx="3442710" cy="952448"/>
          </a:xfrm>
        </p:spPr>
        <p:txBody>
          <a:bodyPr>
            <a:normAutofit lnSpcReduction="10000"/>
          </a:bodyPr>
          <a:lstStyle/>
          <a:p>
            <a:r>
              <a:rPr lang="en-GB" b="1"/>
              <a:t>Kalin Anev Janse</a:t>
            </a:r>
          </a:p>
          <a:p>
            <a:r>
              <a:rPr lang="en-GB"/>
              <a:t>Member of the Management Board, Chief Financial Officer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5804B9-660A-E767-4E77-F58F11F32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366" y="3074126"/>
            <a:ext cx="803094" cy="80510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98DC12B-97F9-EFC8-212F-3FF256C13FDF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GB"/>
              <a:t>LinkedIn, X and Insta: @kaanev</a:t>
            </a:r>
          </a:p>
        </p:txBody>
      </p:sp>
    </p:spTree>
    <p:extLst>
      <p:ext uri="{BB962C8B-B14F-4D97-AF65-F5344CB8AC3E}">
        <p14:creationId xmlns:p14="http://schemas.microsoft.com/office/powerpoint/2010/main" val="2187610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 lIns="0" tIns="45720" rIns="91440" bIns="0" anchor="b" anchorCtr="0">
            <a:normAutofit/>
          </a:bodyPr>
          <a:lstStyle/>
          <a:p>
            <a:r>
              <a:rPr lang="en-US"/>
              <a:t>10th European Parliament elections: shift to the right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228248" y="1740971"/>
            <a:ext cx="3601660" cy="4351338"/>
          </a:xfrm>
        </p:spPr>
        <p:txBody>
          <a:bodyPr lIns="91440" tIns="45720" rIns="91440" bIns="45720" anchor="t"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A large democratic process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+mn-lt"/>
                <a:cs typeface="+mn-lt"/>
              </a:rPr>
              <a:t>357 million eligible voters, 27 countries electing 720 seats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+mn-lt"/>
                <a:cs typeface="+mn-lt"/>
              </a:rPr>
              <a:t>51% turn out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+mn-lt"/>
                <a:cs typeface="+mn-lt"/>
              </a:rPr>
              <a:t>Some countries, like Belgium and Bulgaria combined it with national elections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2500" dirty="0">
              <a:ea typeface="+mn-lt"/>
              <a:cs typeface="+mn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ea typeface="+mn-lt"/>
                <a:cs typeface="+mn-lt"/>
              </a:rPr>
              <a:t>The winners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Conservatives (EPP) – U. von der Leyden “We have won”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Populist parties at around 30% of the new EP compared with around 23% in the old EP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Liberals and Greens lost most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Who was hit most?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Liberals (largely driven by France)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Greens (largely driven by Germany)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42A14BC-94CF-C734-C5CC-A92E56E44260}"/>
              </a:ext>
            </a:extLst>
          </p:cNvPr>
          <p:cNvSpPr/>
          <p:nvPr/>
        </p:nvSpPr>
        <p:spPr>
          <a:xfrm>
            <a:off x="307720" y="1798563"/>
            <a:ext cx="688745" cy="71742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/>
              <a:t>1</a:t>
            </a:r>
            <a:endParaRPr lang="en-LU" sz="33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F975CD-E1AA-6A26-FC44-73629A3C0927}"/>
              </a:ext>
            </a:extLst>
          </p:cNvPr>
          <p:cNvSpPr/>
          <p:nvPr/>
        </p:nvSpPr>
        <p:spPr>
          <a:xfrm>
            <a:off x="316729" y="3293292"/>
            <a:ext cx="688745" cy="717429"/>
          </a:xfrm>
          <a:prstGeom prst="ellipse">
            <a:avLst/>
          </a:prstGeom>
          <a:solidFill>
            <a:srgbClr val="FFD5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300"/>
              <a:t>2</a:t>
            </a:r>
            <a:endParaRPr lang="en-LU" sz="33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33496A-4C70-C8DB-60ED-460EF9805F12}"/>
              </a:ext>
            </a:extLst>
          </p:cNvPr>
          <p:cNvSpPr/>
          <p:nvPr/>
        </p:nvSpPr>
        <p:spPr>
          <a:xfrm>
            <a:off x="307719" y="4768971"/>
            <a:ext cx="688745" cy="71742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300"/>
              <a:t>3</a:t>
            </a:r>
            <a:endParaRPr lang="en-LU" sz="33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2F5659-28E2-FC5A-B473-7C41D1512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105" y="1553403"/>
            <a:ext cx="3853386" cy="45074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A60F907-3F71-A35B-20BA-A53E1A59A7E8}"/>
              </a:ext>
            </a:extLst>
          </p:cNvPr>
          <p:cNvSpPr txBox="1"/>
          <p:nvPr/>
        </p:nvSpPr>
        <p:spPr>
          <a:xfrm>
            <a:off x="1005474" y="5692199"/>
            <a:ext cx="3471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Bottom line: a shift to the right</a:t>
            </a:r>
          </a:p>
        </p:txBody>
      </p:sp>
    </p:spTree>
    <p:extLst>
      <p:ext uri="{BB962C8B-B14F-4D97-AF65-F5344CB8AC3E}">
        <p14:creationId xmlns:p14="http://schemas.microsoft.com/office/powerpoint/2010/main" val="1663623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4A5F9-C0C8-AE72-A1F8-B7718D28D1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Main concerns Europeans – </a:t>
            </a:r>
            <a:r>
              <a:rPr lang="en-GB" err="1"/>
              <a:t>APRil</a:t>
            </a:r>
            <a:r>
              <a:rPr lang="en-GB"/>
              <a:t> - May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5E8229-175A-4C29-2368-BEA5665F5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B89F-BD87-4746-B84A-0CD4C05A2E7D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6FB993-56BF-6EF9-F41C-EF7853C26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69" y="1718338"/>
            <a:ext cx="5727899" cy="41710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50E6B32-F6C7-930B-13F2-7D34425044EE}"/>
              </a:ext>
            </a:extLst>
          </p:cNvPr>
          <p:cNvSpPr txBox="1"/>
          <p:nvPr/>
        </p:nvSpPr>
        <p:spPr>
          <a:xfrm>
            <a:off x="250870" y="6312939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/>
              <a:t>Eurobarometer 101 April - May 2024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49654-996F-D64E-DE71-EA7277FF2B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5880" y="3131804"/>
            <a:ext cx="2517424" cy="207272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arenR"/>
            </a:pPr>
            <a:r>
              <a:rPr lang="en-GB" dirty="0"/>
              <a:t>War in Ukraine</a:t>
            </a:r>
          </a:p>
          <a:p>
            <a:pPr marL="514350" indent="-514350">
              <a:buAutoNum type="arabicParenR"/>
            </a:pPr>
            <a:r>
              <a:rPr lang="en-GB" dirty="0"/>
              <a:t>Immigration</a:t>
            </a:r>
          </a:p>
          <a:p>
            <a:pPr marL="514350" indent="-514350">
              <a:buAutoNum type="arabicParenR"/>
            </a:pPr>
            <a:r>
              <a:rPr lang="en-GB" dirty="0"/>
              <a:t>International situation</a:t>
            </a:r>
          </a:p>
          <a:p>
            <a:pPr marL="0" indent="0">
              <a:buNone/>
            </a:pPr>
            <a:r>
              <a:rPr lang="en-GB" sz="2000" dirty="0"/>
              <a:t>(Economics, finance and inflation come later)</a:t>
            </a:r>
          </a:p>
        </p:txBody>
      </p:sp>
    </p:spTree>
    <p:extLst>
      <p:ext uri="{BB962C8B-B14F-4D97-AF65-F5344CB8AC3E}">
        <p14:creationId xmlns:p14="http://schemas.microsoft.com/office/powerpoint/2010/main" val="1856081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C31B1-45E4-22B2-9266-367F57A210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Market reaction was mainly driven by </a:t>
            </a:r>
            <a:r>
              <a:rPr lang="en-GB" err="1"/>
              <a:t>france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398CDA-141F-1C7B-4D69-8B1826FEB50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19784" y="5099285"/>
            <a:ext cx="8225632" cy="1158725"/>
          </a:xfrm>
        </p:spPr>
        <p:txBody>
          <a:bodyPr>
            <a:normAutofit fontScale="55000" lnSpcReduction="20000"/>
          </a:bodyPr>
          <a:lstStyle/>
          <a:p>
            <a:r>
              <a:rPr lang="en-GB" sz="2400" dirty="0"/>
              <a:t>Market reaction focused on France</a:t>
            </a:r>
          </a:p>
          <a:p>
            <a:r>
              <a:rPr lang="en-GB" sz="2400" dirty="0"/>
              <a:t>Combination of fiscal and election uncertainty, including latest down grade</a:t>
            </a:r>
          </a:p>
          <a:p>
            <a:r>
              <a:rPr lang="en-GB" sz="2400" dirty="0"/>
              <a:t>Populism does not mean bad market reactions, see The Netherlands after populist landslide win Nov 2023</a:t>
            </a:r>
          </a:p>
          <a:p>
            <a:pPr lvl="1"/>
            <a:r>
              <a:rPr lang="en-GB" sz="2200" dirty="0"/>
              <a:t>Market reactions muted due to sound fiscal policies and market acceptance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45FA45-2C40-C0C8-2AC5-03A0B078A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B89F-BD87-4746-B84A-0CD4C05A2E7D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3A80505F-9B7A-98AD-A2DA-F0797EFA3086}"/>
              </a:ext>
            </a:extLst>
          </p:cNvPr>
          <p:cNvSpPr txBox="1">
            <a:spLocks/>
          </p:cNvSpPr>
          <p:nvPr/>
        </p:nvSpPr>
        <p:spPr>
          <a:xfrm>
            <a:off x="1133225" y="1452215"/>
            <a:ext cx="2791326" cy="369507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"/>
              </a:spcAft>
              <a:buSzPct val="80000"/>
              <a:buFont typeface="Arial" panose="020B0604020202020204" pitchFamily="34" charset="0"/>
              <a:buChar char="•"/>
              <a:defRPr sz="2600" kern="1200">
                <a:solidFill>
                  <a:srgbClr val="004494"/>
                </a:solidFill>
                <a:latin typeface="+mn-lt"/>
                <a:ea typeface="+mn-ea"/>
                <a:cs typeface="+mn-cs"/>
              </a:defRPr>
            </a:lvl1pPr>
            <a:lvl2pPr marL="342900" indent="-1619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"/>
              </a:spcAft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5475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1825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"/>
              </a:spcAft>
              <a:buClr>
                <a:srgbClr val="004494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9013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"/>
              </a:spcAft>
              <a:buClr>
                <a:srgbClr val="004494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/>
              <a:t>10-year Yield Spreads vs Germany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5599AE-9E75-D802-2036-E77A6BB3E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15" y="1716473"/>
            <a:ext cx="4616573" cy="3276465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DB37D51-B9CC-EEA1-FE70-3A8B8CAFD201}"/>
              </a:ext>
            </a:extLst>
          </p:cNvPr>
          <p:cNvSpPr txBox="1">
            <a:spLocks/>
          </p:cNvSpPr>
          <p:nvPr/>
        </p:nvSpPr>
        <p:spPr>
          <a:xfrm>
            <a:off x="5193336" y="1461427"/>
            <a:ext cx="4181305" cy="369507"/>
          </a:xfrm>
          <a:prstGeom prst="rect">
            <a:avLst/>
          </a:prstGeom>
        </p:spPr>
        <p:txBody>
          <a:bodyPr>
            <a:noAutofit/>
          </a:bodyPr>
          <a:lstStyle>
            <a:lvl1pPr marL="180975" indent="-18097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"/>
              </a:spcAft>
              <a:buSzPct val="80000"/>
              <a:buFont typeface="Arial" panose="020B0604020202020204" pitchFamily="34" charset="0"/>
              <a:buChar char="•"/>
              <a:defRPr sz="2600" kern="1200">
                <a:solidFill>
                  <a:srgbClr val="004494"/>
                </a:solidFill>
                <a:latin typeface="+mn-lt"/>
                <a:ea typeface="+mn-ea"/>
                <a:cs typeface="+mn-cs"/>
              </a:defRPr>
            </a:lvl1pPr>
            <a:lvl2pPr marL="342900" indent="-1619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"/>
              </a:spcAft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5475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1825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"/>
              </a:spcAft>
              <a:buClr>
                <a:srgbClr val="004494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9013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"/>
              </a:spcAft>
              <a:buClr>
                <a:srgbClr val="004494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400" dirty="0"/>
              <a:t>10-year E-names Yield Spreads vs Germany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D1AF172-19FE-108B-8D99-0394D9BB3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357" y="1787770"/>
            <a:ext cx="4440382" cy="31124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E7DAA7-4A01-89D9-A179-75539B75E6C7}"/>
              </a:ext>
            </a:extLst>
          </p:cNvPr>
          <p:cNvSpPr txBox="1"/>
          <p:nvPr/>
        </p:nvSpPr>
        <p:spPr>
          <a:xfrm>
            <a:off x="7970982" y="4784436"/>
            <a:ext cx="12099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Source: Bloomberg</a:t>
            </a:r>
          </a:p>
        </p:txBody>
      </p:sp>
    </p:spTree>
    <p:extLst>
      <p:ext uri="{BB962C8B-B14F-4D97-AF65-F5344CB8AC3E}">
        <p14:creationId xmlns:p14="http://schemas.microsoft.com/office/powerpoint/2010/main" val="1961584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65DE-D4B8-029B-767D-D37845A9CF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Priorities of Europe set to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6E674-476B-1573-CB0D-FEC6E9275D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362" y="2024091"/>
            <a:ext cx="3842239" cy="3523937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The shift to the right, could mean a refocus to:</a:t>
            </a:r>
          </a:p>
          <a:p>
            <a:pPr marL="638175" lvl="1" indent="-457200">
              <a:buFont typeface="+mj-lt"/>
              <a:buAutoNum type="arabicPeriod"/>
            </a:pPr>
            <a:r>
              <a:rPr lang="en-GB" dirty="0"/>
              <a:t>Defence and Security (migration)</a:t>
            </a:r>
          </a:p>
          <a:p>
            <a:pPr marL="638175" lvl="1" indent="-457200">
              <a:buFont typeface="+mj-lt"/>
              <a:buAutoNum type="arabicPeriod"/>
            </a:pPr>
            <a:r>
              <a:rPr lang="en-GB" dirty="0"/>
              <a:t>Strategic independence and competitiveness</a:t>
            </a:r>
          </a:p>
          <a:p>
            <a:pPr marL="638175" lvl="1" indent="-457200">
              <a:buFont typeface="+mj-lt"/>
              <a:buAutoNum type="arabicPeriod"/>
            </a:pPr>
            <a:r>
              <a:rPr lang="en-GB" dirty="0"/>
              <a:t>Single Market / Capital Markets Union</a:t>
            </a:r>
          </a:p>
          <a:p>
            <a:r>
              <a:rPr lang="en-GB" dirty="0"/>
              <a:t>Enrico Letta, </a:t>
            </a:r>
            <a:r>
              <a:rPr lang="en-GB" dirty="0" err="1"/>
              <a:t>Noyer</a:t>
            </a:r>
            <a:r>
              <a:rPr lang="en-GB" dirty="0"/>
              <a:t> and Draghi report a pointing in this direction</a:t>
            </a:r>
          </a:p>
          <a:p>
            <a:pPr lvl="1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08539E-F4BE-F7A5-8077-45823015C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B89F-BD87-4746-B84A-0CD4C05A2E7D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597338-666B-1969-8078-E28B1803A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7601" y="1905965"/>
            <a:ext cx="4875732" cy="36567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EC4058-A4FB-C069-A8DB-4C08AB7760CB}"/>
              </a:ext>
            </a:extLst>
          </p:cNvPr>
          <p:cNvSpPr txBox="1"/>
          <p:nvPr/>
        </p:nvSpPr>
        <p:spPr>
          <a:xfrm>
            <a:off x="250870" y="6312939"/>
            <a:ext cx="60975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/>
              <a:t>Eurobarometer 101 April - May 2024</a:t>
            </a:r>
          </a:p>
        </p:txBody>
      </p:sp>
    </p:spTree>
    <p:extLst>
      <p:ext uri="{BB962C8B-B14F-4D97-AF65-F5344CB8AC3E}">
        <p14:creationId xmlns:p14="http://schemas.microsoft.com/office/powerpoint/2010/main" val="1086102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A779B-008C-C383-B9B1-0FBFABD89C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Europe is in a stronger position…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C06CB-4CFB-C42B-8B0C-BA24522995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2492" y="1544339"/>
            <a:ext cx="9703778" cy="4351338"/>
          </a:xfrm>
        </p:spPr>
        <p:txBody>
          <a:bodyPr/>
          <a:lstStyle/>
          <a:p>
            <a:r>
              <a:rPr lang="en-GB" dirty="0"/>
              <a:t>Economically doing better; ECB first cut in rates June 2024</a:t>
            </a:r>
          </a:p>
          <a:p>
            <a:r>
              <a:rPr lang="en-GB" dirty="0"/>
              <a:t>Support of Economic and Monetary Union &amp; Euro is high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439278-1447-D742-2237-FDB0CF183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B89F-BD87-4746-B84A-0CD4C05A2E7D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C40552-EA0B-6354-8859-2187E447F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81" y="2731476"/>
            <a:ext cx="9132292" cy="335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895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66EB5-4B91-380A-8C4A-C0B114B774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… MORE PEOPLE FEEL EUROPEAN 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9A8C50-7860-4CD6-4538-0E4229BE3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B89F-BD87-4746-B84A-0CD4C05A2E7D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9639D1-2C5B-2FE8-4136-600CB6022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21" y="1411370"/>
            <a:ext cx="7499198" cy="38007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7969C3-4564-C04A-A5B3-8834A2C51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5107" y="1570405"/>
            <a:ext cx="3839688" cy="18585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59890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CE75B-AAB5-36CC-F881-80AF04AEAC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… AND WE HAVE MORE FIREPOWER FOR THE NEW PRIORITES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19A5FAF-52D2-4210-8B81-679C94FD90E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07303" y="1587742"/>
            <a:ext cx="4118326" cy="4351337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053665-2838-794B-979B-0F47E754E44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02381" y="1587742"/>
            <a:ext cx="3947588" cy="4027612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Just crossed EUR 1 trillion European Safe Assets from EU/EIB/ESM+EFSF</a:t>
            </a:r>
          </a:p>
          <a:p>
            <a:r>
              <a:rPr lang="en-GB" dirty="0"/>
              <a:t>Just 36% of the available capacity</a:t>
            </a:r>
          </a:p>
          <a:p>
            <a:r>
              <a:rPr lang="en-GB" dirty="0"/>
              <a:t>€2 trillion plus can be deployed</a:t>
            </a:r>
          </a:p>
          <a:p>
            <a:r>
              <a:rPr lang="en-GB" dirty="0"/>
              <a:t>ESM has €422 billion available, and growing due to repayments</a:t>
            </a:r>
          </a:p>
          <a:p>
            <a:r>
              <a:rPr lang="en-GB" dirty="0"/>
              <a:t>Funds are available for new priorities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A58948-75B7-4619-C675-5C8343FF7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B89F-BD87-4746-B84A-0CD4C05A2E7D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664C90-88DB-7845-2CD7-DA6EF3E57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057" y="1587742"/>
            <a:ext cx="4118326" cy="24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063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BE542-AE9E-06B6-8137-81A984BD7B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Final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5AAB4-85C2-7C04-3C56-15AF7F534E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899" y="1728001"/>
            <a:ext cx="5964116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We might get </a:t>
            </a:r>
            <a:r>
              <a:rPr lang="en-GB" b="1" dirty="0"/>
              <a:t>more Europe </a:t>
            </a:r>
            <a:r>
              <a:rPr lang="en-GB" dirty="0"/>
              <a:t>than less out of these elections, but the </a:t>
            </a:r>
            <a:r>
              <a:rPr lang="en-GB" b="1" dirty="0"/>
              <a:t>priorities</a:t>
            </a:r>
            <a:r>
              <a:rPr lang="en-GB" dirty="0"/>
              <a:t> might be </a:t>
            </a:r>
            <a:r>
              <a:rPr lang="en-GB" b="1" dirty="0"/>
              <a:t>different</a:t>
            </a:r>
          </a:p>
          <a:p>
            <a:r>
              <a:rPr lang="en-GB" dirty="0"/>
              <a:t>The previous round 2019-2024 was around the Green Deal and Covid response</a:t>
            </a:r>
          </a:p>
          <a:p>
            <a:r>
              <a:rPr lang="en-GB" dirty="0"/>
              <a:t>The next one more around defence/security, strategic independence/competitiveness and CMU / Single Market</a:t>
            </a:r>
          </a:p>
          <a:p>
            <a:endParaRPr lang="en-GB" dirty="0"/>
          </a:p>
          <a:p>
            <a:r>
              <a:rPr lang="en-GB" dirty="0"/>
              <a:t>We have the architecture, institutions and firepower to fulfil the new needs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13B315-414C-EE52-9EB1-A5DCED413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B89F-BD87-4746-B84A-0CD4C05A2E7D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701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SM Corporate Colours">
      <a:dk1>
        <a:sysClr val="windowText" lastClr="000000"/>
      </a:dk1>
      <a:lt1>
        <a:sysClr val="window" lastClr="FFFFFF"/>
      </a:lt1>
      <a:dk2>
        <a:srgbClr val="003D66"/>
      </a:dk2>
      <a:lt2>
        <a:srgbClr val="F1F2F2"/>
      </a:lt2>
      <a:accent1>
        <a:srgbClr val="004494"/>
      </a:accent1>
      <a:accent2>
        <a:srgbClr val="FFD500"/>
      </a:accent2>
      <a:accent3>
        <a:srgbClr val="4D4D4D"/>
      </a:accent3>
      <a:accent4>
        <a:srgbClr val="DD277E"/>
      </a:accent4>
      <a:accent5>
        <a:srgbClr val="003D66"/>
      </a:accent5>
      <a:accent6>
        <a:srgbClr val="A98B1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M PowerPoint template" id="{AE9DC1B6-C1E4-49E9-A300-B1A06A1932A6}" vid="{14DDF030-DE7D-4CB5-9082-D71D65312B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3174E86591334BAC7EAAE37CBE07E2" ma:contentTypeVersion="10" ma:contentTypeDescription="Create a new document." ma:contentTypeScope="" ma:versionID="6a1d9db365c0dd9259c9e22f5f458dd0">
  <xsd:schema xmlns:xsd="http://www.w3.org/2001/XMLSchema" xmlns:xs="http://www.w3.org/2001/XMLSchema" xmlns:p="http://schemas.microsoft.com/office/2006/metadata/properties" xmlns:ns2="c04f00f1-c72e-4515-847e-022c395868ee" xmlns:ns3="b7d2dc58-3c67-4d9f-b0f6-a49d54fe7c5b" xmlns:ns4="aebf948b-34e8-43d1-91a7-da0a0cc9c8eb" xmlns:ns5="8eceb906-4aab-4474-8bcf-9a3302713ba3" targetNamespace="http://schemas.microsoft.com/office/2006/metadata/properties" ma:root="true" ma:fieldsID="dfc965eda4c2402c2e3cbe265971c033" ns2:_="" ns3:_="" ns4:_="" ns5:_="">
    <xsd:import namespace="c04f00f1-c72e-4515-847e-022c395868ee"/>
    <xsd:import namespace="b7d2dc58-3c67-4d9f-b0f6-a49d54fe7c5b"/>
    <xsd:import namespace="aebf948b-34e8-43d1-91a7-da0a0cc9c8eb"/>
    <xsd:import namespace="8eceb906-4aab-4474-8bcf-9a3302713ba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umentType" minOccurs="0"/>
                <xsd:element ref="ns3:DocumentStatus" minOccurs="0"/>
                <xsd:element ref="ns3:MediaServiceMetadata" minOccurs="0"/>
                <xsd:element ref="ns3:MediaServiceFastMetadata" minOccurs="0"/>
                <xsd:element ref="ns4:MediaServiceAutoKeyPoints" minOccurs="0"/>
                <xsd:element ref="ns4:MediaServiceKeyPoints" minOccurs="0"/>
                <xsd:element ref="ns5:SharedWithUsers" minOccurs="0"/>
                <xsd:element ref="ns5:SharedWithDetails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4f00f1-c72e-4515-847e-022c395868e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d2dc58-3c67-4d9f-b0f6-a49d54fe7c5b" elementFormDefault="qualified">
    <xsd:import namespace="http://schemas.microsoft.com/office/2006/documentManagement/types"/>
    <xsd:import namespace="http://schemas.microsoft.com/office/infopath/2007/PartnerControls"/>
    <xsd:element name="DocumentType" ma:index="11" nillable="true" ma:displayName="Document type" ma:format="Dropdown" ma:internalName="DocumentType">
      <xsd:simpleType>
        <xsd:restriction base="dms:Choice">
          <xsd:enumeration value="-"/>
        </xsd:restriction>
      </xsd:simpleType>
    </xsd:element>
    <xsd:element name="DocumentStatus" ma:index="12" nillable="true" ma:displayName="Status" ma:format="Dropdown" ma:internalName="DocumentStatus">
      <xsd:simpleType>
        <xsd:restriction base="dms:Choice">
          <xsd:enumeration value="Draft"/>
          <xsd:enumeration value="Ready for approval"/>
          <xsd:enumeration value="Approved / Released"/>
          <xsd:enumeration value="Outdated"/>
        </xsd:restriction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bf948b-34e8-43d1-91a7-da0a0cc9c8eb" elementFormDefault="qualified">
    <xsd:import namespace="http://schemas.microsoft.com/office/2006/documentManagement/types"/>
    <xsd:import namespace="http://schemas.microsoft.com/office/infopath/2007/PartnerControls"/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ceb906-4aab-4474-8bcf-9a3302713ba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eceb906-4aab-4474-8bcf-9a3302713ba3">
      <UserInfo>
        <DisplayName>Diana Zigraiova</DisplayName>
        <AccountId>191</AccountId>
        <AccountType/>
      </UserInfo>
      <UserInfo>
        <DisplayName>Angela Capolongo</DisplayName>
        <AccountId>192</AccountId>
        <AccountType/>
      </UserInfo>
      <UserInfo>
        <DisplayName>Niels Bunemann</DisplayName>
        <AccountId>193</AccountId>
        <AccountType/>
      </UserInfo>
      <UserInfo>
        <DisplayName>Thomas Pies</DisplayName>
        <AccountId>113</AccountId>
        <AccountType/>
      </UserInfo>
      <UserInfo>
        <DisplayName>Christopher Collie</DisplayName>
        <AccountId>27</AccountId>
        <AccountType/>
      </UserInfo>
      <UserInfo>
        <DisplayName>Andreas Juettner</DisplayName>
        <AccountId>194</AccountId>
        <AccountType/>
      </UserInfo>
      <UserInfo>
        <DisplayName>Stefano Bertozzi</DisplayName>
        <AccountId>125</AccountId>
        <AccountType/>
      </UserInfo>
      <UserInfo>
        <DisplayName>Vasiliki Michou</DisplayName>
        <AccountId>195</AccountId>
        <AccountType/>
      </UserInfo>
      <UserInfo>
        <DisplayName>Anabela Reis</DisplayName>
        <AccountId>58</AccountId>
        <AccountType/>
      </UserInfo>
      <UserInfo>
        <DisplayName>Kalin Anev Janse</DisplayName>
        <AccountId>12</AccountId>
        <AccountType/>
      </UserInfo>
      <UserInfo>
        <DisplayName>George Matlock</DisplayName>
        <AccountId>35</AccountId>
        <AccountType/>
      </UserInfo>
      <UserInfo>
        <DisplayName>Cédric Crelo</DisplayName>
        <AccountId>123</AccountId>
        <AccountType/>
      </UserInfo>
      <UserInfo>
        <DisplayName>Peter Lindmark - BCE System</DisplayName>
        <AccountId>196</AccountId>
        <AccountType/>
      </UserInfo>
      <UserInfo>
        <DisplayName>Olivier PUJAL</DisplayName>
        <AccountId>32</AccountId>
        <AccountType/>
      </UserInfo>
      <UserInfo>
        <DisplayName>Peter Lindmark</DisplayName>
        <AccountId>178</AccountId>
        <AccountType/>
      </UserInfo>
      <UserInfo>
        <DisplayName>Ioannis Vazouras</DisplayName>
        <AccountId>124</AccountId>
        <AccountType/>
      </UserInfo>
      <UserInfo>
        <DisplayName>Silke Weiss</DisplayName>
        <AccountId>21</AccountId>
        <AccountType/>
      </UserInfo>
      <UserInfo>
        <DisplayName>Jürgen Klaus</DisplayName>
        <AccountId>48</AccountId>
        <AccountType/>
      </UserInfo>
    </SharedWithUsers>
    <DocumentStatus xmlns="b7d2dc58-3c67-4d9f-b0f6-a49d54fe7c5b" xsi:nil="true"/>
    <DocumentType xmlns="b7d2dc58-3c67-4d9f-b0f6-a49d54fe7c5b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EAD5AA-0608-42A5-A024-06EF97ECCBEB}">
  <ds:schemaRefs>
    <ds:schemaRef ds:uri="http://schemas.microsoft.com/sharepoint/event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14B25467-CE59-4648-9DE6-EB25AE1D3B6B}">
  <ds:schemaRefs>
    <ds:schemaRef ds:uri="8eceb906-4aab-4474-8bcf-9a3302713ba3"/>
    <ds:schemaRef ds:uri="aebf948b-34e8-43d1-91a7-da0a0cc9c8eb"/>
    <ds:schemaRef ds:uri="b7d2dc58-3c67-4d9f-b0f6-a49d54fe7c5b"/>
    <ds:schemaRef ds:uri="c04f00f1-c72e-4515-847e-022c395868e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F4C13D5-2AF6-42E7-9A6C-D954D16FB3B8}">
  <ds:schemaRefs>
    <ds:schemaRef ds:uri="8eceb906-4aab-4474-8bcf-9a3302713ba3"/>
    <ds:schemaRef ds:uri="aebf948b-34e8-43d1-91a7-da0a0cc9c8eb"/>
    <ds:schemaRef ds:uri="b7d2dc58-3c67-4d9f-b0f6-a49d54fe7c5b"/>
    <ds:schemaRef ds:uri="c04f00f1-c72e-4515-847e-022c395868e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9B54623D-0489-4E05-BDE2-18F0BA9DCB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ESM PowerPoint template</Template>
  <TotalTime>8</TotalTime>
  <Words>489</Words>
  <Application>Microsoft Office PowerPoint</Application>
  <PresentationFormat>Widescreen</PresentationFormat>
  <Paragraphs>70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evenito-generated-custom-body</vt:lpstr>
      <vt:lpstr>UICTFontTextStyleBody</vt:lpstr>
      <vt:lpstr>var(--h1-font)</vt:lpstr>
      <vt:lpstr>Office Theme</vt:lpstr>
      <vt:lpstr>Impacts of EU elections on Capital Markets &amp; European priorities for the next 5 years  </vt:lpstr>
      <vt:lpstr>10th European Parliament elections: shift to the right</vt:lpstr>
      <vt:lpstr>Main concerns Europeans – APRil - May 2024</vt:lpstr>
      <vt:lpstr>Market reaction was mainly driven by france</vt:lpstr>
      <vt:lpstr>Priorities of Europe set to change</vt:lpstr>
      <vt:lpstr>Europe is in a stronger position…</vt:lpstr>
      <vt:lpstr>… MORE PEOPLE FEEL EUROPEAN …</vt:lpstr>
      <vt:lpstr>… AND WE HAVE MORE FIREPOWER FOR THE NEW PRIORITES</vt:lpstr>
      <vt:lpstr>Final words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Citigroup event – a CFO perspective</dc:title>
  <dc:creator>Kalin Anev Janse</dc:creator>
  <cp:lastModifiedBy>George Matlock</cp:lastModifiedBy>
  <cp:revision>7</cp:revision>
  <dcterms:created xsi:type="dcterms:W3CDTF">2024-02-20T09:17:03Z</dcterms:created>
  <dcterms:modified xsi:type="dcterms:W3CDTF">2024-06-21T09:08:48Z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0x010100273174E86591334BAC7EAAE37CBE07E2</vt:lpwstr>
  </property>
  <property fmtid="{D5CDD505-2E9C-101B-9397-08002B2CF9AE}" pid="3" name="MSIP_Label_a64ca40b-7e29-4789-988d-baa4fb5a56ca_Enabled">
    <vt:lpwstr>true</vt:lpwstr>
  </property>
  <property fmtid="{D5CDD505-2E9C-101B-9397-08002B2CF9AE}" pid="4" name="MSIP_Label_a64ca40b-7e29-4789-988d-baa4fb5a56ca_SetDate">
    <vt:lpwstr>2024-02-26T11:11:58Z</vt:lpwstr>
  </property>
  <property fmtid="{D5CDD505-2E9C-101B-9397-08002B2CF9AE}" pid="5" name="MSIP_Label_a64ca40b-7e29-4789-988d-baa4fb5a56ca_Method">
    <vt:lpwstr>Privileged</vt:lpwstr>
  </property>
  <property fmtid="{D5CDD505-2E9C-101B-9397-08002B2CF9AE}" pid="6" name="MSIP_Label_a64ca40b-7e29-4789-988d-baa4fb5a56ca_Name">
    <vt:lpwstr>Non-label</vt:lpwstr>
  </property>
  <property fmtid="{D5CDD505-2E9C-101B-9397-08002B2CF9AE}" pid="7" name="MSIP_Label_a64ca40b-7e29-4789-988d-baa4fb5a56ca_SiteId">
    <vt:lpwstr>98e29ecf-22bf-49bc-85a7-51537b56ef79</vt:lpwstr>
  </property>
  <property fmtid="{D5CDD505-2E9C-101B-9397-08002B2CF9AE}" pid="8" name="MSIP_Label_a64ca40b-7e29-4789-988d-baa4fb5a56ca_ActionId">
    <vt:lpwstr>0f3f81f0-f813-45c5-b42f-69560d54c1e9</vt:lpwstr>
  </property>
  <property fmtid="{D5CDD505-2E9C-101B-9397-08002B2CF9AE}" pid="9" name="MSIP_Label_a64ca40b-7e29-4789-988d-baa4fb5a56ca_ContentBits">
    <vt:lpwstr>0</vt:lpwstr>
  </property>
  <property fmtid="{D5CDD505-2E9C-101B-9397-08002B2CF9AE}" pid="10" name="MediaServiceImageTags">
    <vt:lpwstr/>
  </property>
  <property fmtid="{D5CDD505-2E9C-101B-9397-08002B2CF9AE}" pid="11" name="Document Status">
    <vt:lpwstr/>
  </property>
  <property fmtid="{D5CDD505-2E9C-101B-9397-08002B2CF9AE}" pid="12" name="Document Type">
    <vt:lpwstr/>
  </property>
  <property fmtid="{D5CDD505-2E9C-101B-9397-08002B2CF9AE}" pid="13" name="Order">
    <vt:r8>829700</vt:r8>
  </property>
  <property fmtid="{D5CDD505-2E9C-101B-9397-08002B2CF9AE}" pid="14" name="xd_Signature">
    <vt:bool>false</vt:bool>
  </property>
  <property fmtid="{D5CDD505-2E9C-101B-9397-08002B2CF9AE}" pid="15" name="xd_ProgID">
    <vt:lpwstr/>
  </property>
  <property fmtid="{D5CDD505-2E9C-101B-9397-08002B2CF9AE}" pid="16" name="ComplianceAssetId">
    <vt:lpwstr/>
  </property>
  <property fmtid="{D5CDD505-2E9C-101B-9397-08002B2CF9AE}" pid="17" name="TemplateUrl">
    <vt:lpwstr/>
  </property>
  <property fmtid="{D5CDD505-2E9C-101B-9397-08002B2CF9AE}" pid="18" name="_ExtendedDescription">
    <vt:lpwstr/>
  </property>
  <property fmtid="{D5CDD505-2E9C-101B-9397-08002B2CF9AE}" pid="19" name="TriggerFlowInfo">
    <vt:lpwstr/>
  </property>
</Properties>
</file>